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34"/>
  </p:notesMasterIdLst>
  <p:handoutMasterIdLst>
    <p:handoutMasterId r:id="rId35"/>
  </p:handoutMasterIdLst>
  <p:sldIdLst>
    <p:sldId id="5944" r:id="rId5"/>
    <p:sldId id="5920" r:id="rId6"/>
    <p:sldId id="5921" r:id="rId7"/>
    <p:sldId id="5903" r:id="rId8"/>
    <p:sldId id="5842" r:id="rId9"/>
    <p:sldId id="5787" r:id="rId10"/>
    <p:sldId id="5868" r:id="rId11"/>
    <p:sldId id="5863" r:id="rId12"/>
    <p:sldId id="5901" r:id="rId13"/>
    <p:sldId id="5923" r:id="rId14"/>
    <p:sldId id="5849" r:id="rId15"/>
    <p:sldId id="5900" r:id="rId16"/>
    <p:sldId id="5895" r:id="rId17"/>
    <p:sldId id="5956" r:id="rId18"/>
    <p:sldId id="5953" r:id="rId19"/>
    <p:sldId id="5954" r:id="rId20"/>
    <p:sldId id="5910" r:id="rId21"/>
    <p:sldId id="5925" r:id="rId22"/>
    <p:sldId id="5947" r:id="rId23"/>
    <p:sldId id="5948" r:id="rId24"/>
    <p:sldId id="5945" r:id="rId25"/>
    <p:sldId id="5949" r:id="rId26"/>
    <p:sldId id="5951" r:id="rId27"/>
    <p:sldId id="5789" r:id="rId28"/>
    <p:sldId id="5943" r:id="rId29"/>
    <p:sldId id="5798" r:id="rId30"/>
    <p:sldId id="5887" r:id="rId31"/>
    <p:sldId id="5894" r:id="rId32"/>
    <p:sldId id="5955" r:id="rId33"/>
  </p:sldIdLst>
  <p:sldSz cx="12192000" cy="6858000"/>
  <p:notesSz cx="6985000" cy="92837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810" userDrawn="1">
          <p15:clr>
            <a:srgbClr val="A4A3A4"/>
          </p15:clr>
        </p15:guide>
        <p15:guide id="2" pos="2097" userDrawn="1">
          <p15:clr>
            <a:srgbClr val="A4A3A4"/>
          </p15:clr>
        </p15:guide>
        <p15:guide id="3" orient="horz" pos="2853" userDrawn="1">
          <p15:clr>
            <a:srgbClr val="A4A3A4"/>
          </p15:clr>
        </p15:guide>
        <p15:guide id="4" pos="2136" userDrawn="1">
          <p15:clr>
            <a:srgbClr val="A4A3A4"/>
          </p15:clr>
        </p15:guide>
        <p15:guide id="5" orient="horz" pos="2906" userDrawn="1">
          <p15:clr>
            <a:srgbClr val="A4A3A4"/>
          </p15:clr>
        </p15:guide>
        <p15:guide id="6" orient="horz" pos="2951" userDrawn="1">
          <p15:clr>
            <a:srgbClr val="A4A3A4"/>
          </p15:clr>
        </p15:guide>
        <p15:guide id="7" pos="2196" userDrawn="1">
          <p15:clr>
            <a:srgbClr val="A4A3A4"/>
          </p15:clr>
        </p15:guide>
        <p15:guide id="8" pos="2237" userDrawn="1">
          <p15:clr>
            <a:srgbClr val="A4A3A4"/>
          </p15:clr>
        </p15:guide>
        <p15:guide id="9" orient="horz" pos="2784">
          <p15:clr>
            <a:srgbClr val="A4A3A4"/>
          </p15:clr>
        </p15:guide>
        <p15:guide id="10" orient="horz" pos="2827">
          <p15:clr>
            <a:srgbClr val="A4A3A4"/>
          </p15:clr>
        </p15:guide>
        <p15:guide id="11" orient="horz" pos="2879">
          <p15:clr>
            <a:srgbClr val="A4A3A4"/>
          </p15:clr>
        </p15:guide>
        <p15:guide id="12" orient="horz" pos="2924">
          <p15:clr>
            <a:srgbClr val="A4A3A4"/>
          </p15:clr>
        </p15:guide>
        <p15:guide id="13" pos="2062">
          <p15:clr>
            <a:srgbClr val="A4A3A4"/>
          </p15:clr>
        </p15:guide>
        <p15:guide id="14" pos="2101">
          <p15:clr>
            <a:srgbClr val="A4A3A4"/>
          </p15:clr>
        </p15:guide>
        <p15:guide id="15" pos="2160">
          <p15:clr>
            <a:srgbClr val="A4A3A4"/>
          </p15:clr>
        </p15:guide>
        <p15:guide id="16"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7"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33" clrIdx="3">
    <p:extLst>
      <p:ext uri="{19B8F6BF-5375-455C-9EA6-DF929625EA0E}">
        <p15:presenceInfo xmlns:p15="http://schemas.microsoft.com/office/powerpoint/2012/main" userId="S::a408118@fmr.com::35599b32-7b84-4705-8b01-3f9bf678ebad" providerId="AD"/>
      </p:ext>
    </p:extLst>
  </p:cmAuthor>
  <p:cmAuthor id="4" name="Downey, Kerry" initials="DK" lastIdx="9" clrIdx="4">
    <p:extLst>
      <p:ext uri="{19B8F6BF-5375-455C-9EA6-DF929625EA0E}">
        <p15:presenceInfo xmlns:p15="http://schemas.microsoft.com/office/powerpoint/2012/main" userId="S::a587977@fmr.com::6e05cf88-4de9-40e0-96ed-c06272919e28" providerId="AD"/>
      </p:ext>
    </p:extLst>
  </p:cmAuthor>
  <p:cmAuthor id="5" name="Rogers, Damian" initials="RD" lastIdx="9"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6"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68228E"/>
    <a:srgbClr val="B682D4"/>
    <a:srgbClr val="FFFFFF"/>
    <a:srgbClr val="FFD478"/>
    <a:srgbClr val="F3F3F4"/>
    <a:srgbClr val="2C4AAA"/>
    <a:srgbClr val="1A1A1A"/>
    <a:srgbClr val="ECECEC"/>
    <a:srgbClr val="E7A2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8" autoAdjust="0"/>
    <p:restoredTop sz="79146" autoAdjust="0"/>
  </p:normalViewPr>
  <p:slideViewPr>
    <p:cSldViewPr snapToGrid="0">
      <p:cViewPr varScale="1">
        <p:scale>
          <a:sx n="64" d="100"/>
          <a:sy n="64" d="100"/>
        </p:scale>
        <p:origin x="1291" y="72"/>
      </p:cViewPr>
      <p:guideLst>
        <p:guide orient="horz" pos="4104"/>
        <p:guide orient="horz" pos="2088"/>
        <p:guide pos="3840"/>
      </p:guideLst>
    </p:cSldViewPr>
  </p:slideViewPr>
  <p:notesTextViewPr>
    <p:cViewPr>
      <p:scale>
        <a:sx n="75" d="100"/>
        <a:sy n="75" d="100"/>
      </p:scale>
      <p:origin x="0" y="0"/>
    </p:cViewPr>
  </p:notesTextViewPr>
  <p:sorterViewPr>
    <p:cViewPr>
      <p:scale>
        <a:sx n="50" d="100"/>
        <a:sy n="50" d="100"/>
      </p:scale>
      <p:origin x="0" y="-216"/>
    </p:cViewPr>
  </p:sorterViewPr>
  <p:notesViewPr>
    <p:cSldViewPr snapToGrid="0">
      <p:cViewPr>
        <p:scale>
          <a:sx n="1" d="2"/>
          <a:sy n="1" d="2"/>
        </p:scale>
        <p:origin x="0" y="0"/>
      </p:cViewPr>
      <p:guideLst>
        <p:guide orient="horz" pos="2810"/>
        <p:guide pos="2097"/>
        <p:guide orient="horz" pos="2853"/>
        <p:guide pos="2136"/>
        <p:guide orient="horz" pos="2906"/>
        <p:guide orient="horz" pos="2951"/>
        <p:guide pos="2196"/>
        <p:guide pos="2237"/>
        <p:guide orient="horz" pos="2784"/>
        <p:guide orient="horz" pos="2827"/>
        <p:guide orient="horz" pos="2879"/>
        <p:guide orient="horz" pos="2924"/>
        <p:guide pos="2062"/>
        <p:guide pos="2101"/>
        <p:guide pos="216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27929"/>
            <a:ext cx="3026833" cy="465797"/>
          </a:xfrm>
          <a:prstGeom prst="rect">
            <a:avLst/>
          </a:prstGeom>
        </p:spPr>
        <p:txBody>
          <a:bodyPr vert="horz" lIns="92949" tIns="46474" rIns="92949" bIns="46474"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489921" y="8954904"/>
            <a:ext cx="5240366" cy="191798"/>
          </a:xfrm>
          <a:prstGeom prst="rect">
            <a:avLst/>
          </a:prstGeom>
        </p:spPr>
        <p:txBody>
          <a:bodyPr vert="horz" lIns="92949" tIns="46474" rIns="92949" bIns="46474"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4080" y="8954904"/>
            <a:ext cx="405840" cy="191798"/>
          </a:xfrm>
          <a:prstGeom prst="rect">
            <a:avLst/>
          </a:prstGeom>
        </p:spPr>
        <p:txBody>
          <a:bodyPr vert="horz" lIns="92949" tIns="46474" rIns="92949" bIns="46474"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029414" y="8954905"/>
            <a:ext cx="702330" cy="173709"/>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56551" y="127929"/>
            <a:ext cx="3026833" cy="173709"/>
          </a:xfrm>
          <a:prstGeom prst="rect">
            <a:avLst/>
          </a:prstGeom>
        </p:spPr>
        <p:txBody>
          <a:bodyPr vert="horz" lIns="92949" tIns="46474" rIns="92949" bIns="46474" rtlCol="0"/>
          <a:lstStyle>
            <a:lvl1pPr algn="r">
              <a:defRPr sz="900">
                <a:solidFill>
                  <a:schemeClr val="tx1"/>
                </a:solidFill>
              </a:defRPr>
            </a:lvl1pPr>
          </a:lstStyle>
          <a:p>
            <a:fld id="{33BD9C15-5B8A-4AC7-ACEA-A649F7F09BFF}" type="datetimeFigureOut">
              <a:rPr lang="en-US" smtClean="0"/>
              <a:pPr/>
              <a:t>3/30/2023</a:t>
            </a:fld>
            <a:endParaRPr lang="en-US"/>
          </a:p>
        </p:txBody>
      </p:sp>
      <p:sp>
        <p:nvSpPr>
          <p:cNvPr id="8" name="Footer Placeholder 3"/>
          <p:cNvSpPr>
            <a:spLocks noGrp="1"/>
          </p:cNvSpPr>
          <p:nvPr>
            <p:ph type="ftr" sz="quarter" idx="4"/>
          </p:nvPr>
        </p:nvSpPr>
        <p:spPr>
          <a:xfrm>
            <a:off x="489921" y="8954904"/>
            <a:ext cx="5240366" cy="191798"/>
          </a:xfrm>
          <a:prstGeom prst="rect">
            <a:avLst/>
          </a:prstGeom>
        </p:spPr>
        <p:txBody>
          <a:bodyPr vert="horz" lIns="92949" tIns="46474" rIns="92949" bIns="46474"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4080" y="8954904"/>
            <a:ext cx="405840" cy="191798"/>
          </a:xfrm>
          <a:prstGeom prst="rect">
            <a:avLst/>
          </a:prstGeom>
        </p:spPr>
        <p:txBody>
          <a:bodyPr vert="horz" lIns="92949" tIns="46474" rIns="92949" bIns="46474"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029414" y="8954905"/>
            <a:ext cx="702330" cy="173709"/>
          </a:xfrm>
          <a:prstGeom prst="rect">
            <a:avLst/>
          </a:prstGeom>
        </p:spPr>
      </p:pic>
      <p:sp>
        <p:nvSpPr>
          <p:cNvPr id="6" name="Slide Image Placeholder 5"/>
          <p:cNvSpPr>
            <a:spLocks noGrp="1" noRot="1" noChangeAspect="1"/>
          </p:cNvSpPr>
          <p:nvPr>
            <p:ph type="sldImg" idx="2"/>
          </p:nvPr>
        </p:nvSpPr>
        <p:spPr>
          <a:xfrm>
            <a:off x="709613" y="444500"/>
            <a:ext cx="5565775" cy="3132138"/>
          </a:xfrm>
          <a:prstGeom prst="rect">
            <a:avLst/>
          </a:prstGeom>
          <a:noFill/>
          <a:ln w="12700">
            <a:solidFill>
              <a:prstClr val="black"/>
            </a:solidFill>
          </a:ln>
        </p:spPr>
        <p:txBody>
          <a:bodyPr vert="horz" lIns="92949" tIns="46474" rIns="92949" bIns="46474" rtlCol="0" anchor="ctr"/>
          <a:lstStyle/>
          <a:p>
            <a:r>
              <a:rPr lang="en-US"/>
              <a:t>a</a:t>
            </a:r>
          </a:p>
        </p:txBody>
      </p:sp>
      <p:sp>
        <p:nvSpPr>
          <p:cNvPr id="7" name="Header Placeholder 6"/>
          <p:cNvSpPr>
            <a:spLocks noGrp="1"/>
          </p:cNvSpPr>
          <p:nvPr>
            <p:ph type="hdr" sz="quarter"/>
          </p:nvPr>
        </p:nvSpPr>
        <p:spPr>
          <a:xfrm>
            <a:off x="1" y="127929"/>
            <a:ext cx="3026833" cy="173709"/>
          </a:xfrm>
          <a:prstGeom prst="rect">
            <a:avLst/>
          </a:prstGeom>
        </p:spPr>
        <p:txBody>
          <a:bodyPr vert="horz" lIns="92949" tIns="46474" rIns="92949" bIns="46474"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698806" y="3764280"/>
            <a:ext cx="5576582" cy="5074920"/>
          </a:xfrm>
          <a:prstGeom prst="rect">
            <a:avLst/>
          </a:prstGeom>
        </p:spPr>
        <p:txBody>
          <a:bodyPr vert="horz" lIns="92949" tIns="46474" rIns="92949" bIns="4647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354977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61256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2606914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latin typeface="+mj-lt"/>
                <a:ea typeface="Source Sans Pro" panose="020B0503030403020204" pitchFamily="34" charset="0"/>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Welcome back everybody! If you can, we’d love to have you on camera for this workshop and your mic on mute until it’s time to share! [Facilitator note: It’s best to make “camera on” optional and not try to pressure teens to come on camera]</a:t>
            </a:r>
          </a:p>
          <a:p>
            <a:pPr lvl="1"/>
            <a:endParaRPr lang="en-US" sz="1000" dirty="0">
              <a:latin typeface="+mj-lt"/>
              <a:ea typeface="Source Sans Pro" panose="020B0503030403020204" pitchFamily="34" charset="0"/>
            </a:endParaRPr>
          </a:p>
          <a:p>
            <a:pPr algn="l"/>
            <a:r>
              <a:rPr lang="en-US" sz="1000" b="0" i="0" spc="0" dirty="0">
                <a:effectLst/>
                <a:latin typeface="+mj-lt"/>
              </a:rPr>
              <a:t>While you’re getting settled in, gather any notes you took last week. As usual, have a pen and paper handy, or open a new document on your device. Today we’re putting all of our hard work over the past few weeks into action.</a:t>
            </a:r>
            <a:endParaRPr lang="en-US" sz="1000" b="0" i="0" dirty="0">
              <a:effectLst/>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1" indent="0">
              <a:buNone/>
            </a:pPr>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[Facilitator note: Once all students have joined and turned on their cameras, you give a more formal introduction]</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Welcome back everybody! Great to see all of you again!</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I hope you’re as excited as I am about all this money talk! My heart beats a little faster just thinking about it because I KNOW that what you learn here can give you freedom down the road. </a:t>
            </a:r>
          </a:p>
          <a:p>
            <a:pPr lvl="1"/>
            <a:endParaRPr lang="en-US" dirty="0">
              <a:latin typeface="+mj-lt"/>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latin typeface="+mj-lt"/>
                <a:ea typeface="Source Sans Pro" panose="020B0503030403020204" pitchFamily="34" charset="0"/>
              </a:rPr>
              <a:t>We ended last week with this way to explore more. Did anyone get a chance to do it? </a:t>
            </a:r>
          </a:p>
          <a:p>
            <a:pPr lvl="1"/>
            <a:endParaRPr lang="en-US" sz="1000" dirty="0">
              <a:latin typeface="+mj-lt"/>
              <a:ea typeface="Source Sans Pro" panose="020B0503030403020204" pitchFamily="34" charset="0"/>
            </a:endParaRPr>
          </a:p>
          <a:p>
            <a:pPr lvl="1"/>
            <a:r>
              <a:rPr lang="en-US" sz="1000" dirty="0">
                <a:latin typeface="+mj-lt"/>
                <a:ea typeface="Source Sans Pro"/>
              </a:rPr>
              <a:t>[Facilitator note: give it a beat, they may not want to look like a try-hard jumping into the extra credit.]</a:t>
            </a:r>
          </a:p>
          <a:p>
            <a:pPr lvl="1"/>
            <a:endParaRPr lang="en-US" sz="1000" dirty="0">
              <a:latin typeface="+mj-lt"/>
              <a:ea typeface="Source Sans Pro" panose="020B0503030403020204" pitchFamily="34" charset="0"/>
            </a:endParaRPr>
          </a:p>
          <a:p>
            <a:pPr lvl="1"/>
            <a:r>
              <a:rPr lang="en-US" sz="1000" dirty="0">
                <a:latin typeface="+mj-lt"/>
                <a:ea typeface="Source Sans Pro"/>
              </a:rPr>
              <a:t>Or maybe something else about money popped up in your </a:t>
            </a:r>
            <a:r>
              <a:rPr lang="en-US" sz="1000" b="0" dirty="0">
                <a:solidFill>
                  <a:srgbClr val="7030A0"/>
                </a:solidFill>
                <a:latin typeface="+mj-lt"/>
                <a:ea typeface="Source Sans Pro"/>
              </a:rPr>
              <a:t>social media </a:t>
            </a:r>
            <a:r>
              <a:rPr lang="en-US" sz="1000" dirty="0">
                <a:latin typeface="+mj-lt"/>
                <a:ea typeface="Source Sans Pro"/>
              </a:rPr>
              <a:t>feeds and you noticed it instead of just scrolling by. </a:t>
            </a:r>
            <a:endParaRPr lang="en-US" sz="1000" dirty="0">
              <a:latin typeface="+mj-lt"/>
              <a:ea typeface="Source Sans Pro" panose="020B0503030403020204" pitchFamily="34" charset="0"/>
            </a:endParaRP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[Facilitator note: If yes, great! Let them point out some interesting things they discovered. If not, that’s ok too. You can point out a few things you may have noted when you searched Fidelity’s social pages– e.g. “I really like how seemingly hard concepts are simplified in this Fidelity post.” Make it a discussion to get folks talking. E.g. Do you use social media to learn about things you’re interested in? Have you seen financial information/education on the sites you use?] </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There’s a lot out there to explore, and I’ll give you more ideas each week in case you’re interested. </a:t>
            </a:r>
          </a:p>
        </p:txBody>
      </p:sp>
      <p:sp>
        <p:nvSpPr>
          <p:cNvPr id="4" name="Slide Number Placeholder 3"/>
          <p:cNvSpPr>
            <a:spLocks noGrp="1"/>
          </p:cNvSpPr>
          <p:nvPr>
            <p:ph type="sldNum" sz="quarter" idx="5"/>
          </p:nvPr>
        </p:nvSpPr>
        <p:spPr/>
        <p:txBody>
          <a:bodyPr/>
          <a:lstStyle/>
          <a:p>
            <a:fld id="{23B2173B-F6DC-438E-A7FA-1D593E032054}" type="slidenum">
              <a:rPr lang="en-US" smtClean="0"/>
              <a:pPr/>
              <a:t>7</a:t>
            </a:fld>
            <a:endParaRPr lang="en-US"/>
          </a:p>
        </p:txBody>
      </p:sp>
    </p:spTree>
    <p:extLst>
      <p:ext uri="{BB962C8B-B14F-4D97-AF65-F5344CB8AC3E}">
        <p14:creationId xmlns:p14="http://schemas.microsoft.com/office/powerpoint/2010/main" val="3618490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We ended last week putting our pens to paper (so to speak) and getting our goals down in writing. We’ve dreamt up some pretty exciting adventures (both for the short- and long-term) and that’s a great start, but...</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To get there we’ll need to be smart about our spending and we’ll need to start saving. This will be our focus for the next two weeks.</a:t>
            </a:r>
          </a:p>
          <a:p>
            <a:pPr lvl="1"/>
            <a:endParaRPr lang="en-US" dirty="0">
              <a:latin typeface="+mj-lt"/>
            </a:endParaRPr>
          </a:p>
          <a:p>
            <a:pPr lvl="1">
              <a:buNone/>
            </a:pPr>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78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Let’s start by just thinking about the basics. The reality is, stuff costs money! LIFE costs money.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There are certain things we HAVE to spend our money on to live, but there are also things we GET to spend our money on. Things that bring us joy and community, things that just make us happy, and things that help us prepare for the future.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Sure, there’s a difference between needs and wants, but both are valid and important parts of spending the money we work hard to earn.</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latin typeface="+mj-lt"/>
                <a:ea typeface="Source Sans Pro" panose="020B0503030403020204" pitchFamily="34" charset="0"/>
              </a:rPr>
              <a:t>But you want to be smart about it – the first step in coming up with a smart spending and saving plan is to list out all of your expenses.</a:t>
            </a:r>
          </a:p>
        </p:txBody>
      </p:sp>
      <p:sp>
        <p:nvSpPr>
          <p:cNvPr id="4" name="Slide Number Placeholder 3"/>
          <p:cNvSpPr>
            <a:spLocks noGrp="1"/>
          </p:cNvSpPr>
          <p:nvPr>
            <p:ph type="sldNum" sz="quarter" idx="5"/>
          </p:nvPr>
        </p:nvSpPr>
        <p:spPr/>
        <p:txBody>
          <a:bodyPr/>
          <a:lstStyle/>
          <a:p>
            <a:fld id="{23B2173B-F6DC-438E-A7FA-1D593E032054}" type="slidenum">
              <a:rPr lang="en-US" smtClean="0"/>
              <a:pPr/>
              <a:t>9</a:t>
            </a:fld>
            <a:endParaRPr lang="en-US"/>
          </a:p>
        </p:txBody>
      </p:sp>
    </p:spTree>
    <p:extLst>
      <p:ext uri="{BB962C8B-B14F-4D97-AF65-F5344CB8AC3E}">
        <p14:creationId xmlns:p14="http://schemas.microsoft.com/office/powerpoint/2010/main" val="1321631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[Facilitator note: You should add a screenshot of the list from Module 1 to this slide]</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Last week you brainstormed all of the things in your lives that cost money. Let’s head back to that list. Here’s a screenshot from our white board last week – here they are...ALL of this group’s collective expenses. For this exercise you’re going to need a sheet of paper or a word doc open.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I want you to take what you see on this board and imagine these are YOUR expenses. For the next 3 minutes I want you to divide these expenses into two categories – wants and needs. Some of these can be tricky. What may be a want for one  person could be a need for another...</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[Give 2-3 minutes depending on how much on list]</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Okay, great! I’d venture to guess, even though we’re all working with the same list, the way we’ve categorized things under wants and needs will probably vary based on where you are in life and what your priorities are. </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What could we call out as a universal NEED on this list? [give them a second to answer or offer an answer yourself]. What could we call out as a definite WANT? [give them a second to answer or offer an answer yourself]. What on this list falls under that GRAY area? Perhaps it’s a want for you now, but you can see it becoming a need in the future. [Let them respond. Here’s an opportunity to have some discussion around that gray area and how one might prioritize]</a:t>
            </a:r>
          </a:p>
          <a:p>
            <a:pPr lvl="1"/>
            <a:endParaRPr lang="en-US" sz="1000" dirty="0">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 key takeaway here is that it’s important to know what your expenses are and to think through what things are truly needs and what things are wants. And know it’s </a:t>
            </a:r>
            <a:r>
              <a:rPr lang="en-US" sz="1000" dirty="0" err="1">
                <a:solidFill>
                  <a:srgbClr val="1F2120"/>
                </a:solidFill>
                <a:latin typeface="+mj-lt"/>
                <a:ea typeface="Source Sans Pro" panose="020B0503030403020204" pitchFamily="34" charset="0"/>
              </a:rPr>
              <a:t>gonna</a:t>
            </a:r>
            <a:r>
              <a:rPr lang="en-US" sz="1000" dirty="0">
                <a:solidFill>
                  <a:srgbClr val="1F2120"/>
                </a:solidFill>
                <a:latin typeface="+mj-lt"/>
                <a:ea typeface="Source Sans Pro" panose="020B0503030403020204" pitchFamily="34" charset="0"/>
              </a:rPr>
              <a:t> change. Those changes could be based on YOU changing, but also, prices change. </a:t>
            </a:r>
            <a:endParaRPr lang="en-US" sz="1000"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1595181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We call expenses where the cost changes often “variable expenses” because the price </a:t>
            </a:r>
            <a:r>
              <a:rPr lang="en-US" sz="1000" b="0" dirty="0">
                <a:solidFill>
                  <a:srgbClr val="1F2120"/>
                </a:solidFill>
                <a:latin typeface="+mj-lt"/>
                <a:ea typeface="Source Sans Pro" panose="020B0503030403020204" pitchFamily="34" charset="0"/>
              </a:rPr>
              <a:t>varies</a:t>
            </a:r>
            <a:r>
              <a:rPr lang="en-US" sz="1000" dirty="0">
                <a:solidFill>
                  <a:srgbClr val="1F2120"/>
                </a:solidFill>
                <a:latin typeface="+mj-lt"/>
                <a:ea typeface="Source Sans Pro" panose="020B0503030403020204" pitchFamily="34" charset="0"/>
              </a:rPr>
              <a:t>. They could change every year, every month, or even every day! Like gas for your car. You see those numbers on the gas station sign go up and down all the time! </a:t>
            </a:r>
            <a:r>
              <a:rPr lang="en-US" sz="1000" dirty="0">
                <a:latin typeface="+mj-lt"/>
                <a:ea typeface="Source Sans Pro" panose="020B0503030403020204" pitchFamily="34" charset="0"/>
              </a:rPr>
              <a:t>Most expenses are variable and increase with time and keeping an eye on your expenses can show you how little differences can accumulate to a lot on an annual basis.</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Groceries are another good example of a variable expense. You might have noticed the price of food going up during the pandemic.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Then there are expenses that stay the same for a long period of time. We called those “fixed expenses” because they don’t change often. For example, a streaming media subscription costs the same every month—well, until they raise the prices one day…but for a relatively long period of time, the price stays the same each month.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When you keep an eye on your expenses, you can be more prepared for any changes that pop up. </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2861938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There’s one more expense that we want to call out that probably didn’t make it on your need list just yet.</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Savings.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A lot of people think about savings as a “nice to have” or a “want.” But when you treat savings as a “need,” as a mandatory expense you put aside each time you get money, then contributing to your savings becomes a way to pay yourself.</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There’s huge value in putting away your money today for something you want in the future. Savings can be for things you want to save for in the short-term and things you want to save for in the long-term.</a:t>
            </a:r>
            <a:endParaRPr lang="en-US" sz="1400" dirty="0">
              <a:latin typeface="+mj-lt"/>
              <a:ea typeface="Source Sans Pro" panose="020B0503030403020204" pitchFamily="34" charset="0"/>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1263182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One of the greatest athletes of all time famously deposited the first million she earned in her bank account and just....... left it there.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She just didn’t want to become a statistic, or one of those athletes that had it all and then in the end had nothing. That was at the back of her mind, so it made her want to be more realistic with how she spent money.</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You’ve probably heard this can happen. Can you think of any celebrities who made a lot of money but spent it all too fast?</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a:rPr>
              <a:t>[Give them a chance to chime in – you can throw in a few examples as well]. </a:t>
            </a:r>
            <a:endParaRPr lang="en-US" sz="1000" b="1" dirty="0">
              <a:solidFill>
                <a:srgbClr val="FF0000"/>
              </a:solidFill>
              <a:latin typeface="+mj-lt"/>
              <a:ea typeface="Source Sans Pro" panose="020B0503030403020204" pitchFamily="34" charset="0"/>
            </a:endParaRP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Sadly, the story of having it all and then having nothing isn’t all that uncommon. We hear it quite a bit from folks who make it rich quick – athletes, musicians, movie stars – but spend it quick too.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One of the smartest ways you can spend your money, is to do like the G.O.A.T did – think of your savings as another expense and file it under the need category.</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Now, it’s important to note there are different kinds of savings, with different purposes and types of benefits. Let’s play a matching game to test our knowledge of what different types of savings could be used for. </a:t>
            </a:r>
            <a:endParaRPr lang="en-US" sz="1000"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815740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None/>
              <a:tabLst/>
              <a:defRPr/>
            </a:pPr>
            <a:r>
              <a:rPr lang="en-US" sz="1000" b="0" i="0" kern="1200" dirty="0">
                <a:solidFill>
                  <a:schemeClr val="tx1"/>
                </a:solidFill>
                <a:effectLst/>
                <a:latin typeface="+mj-lt"/>
                <a:ea typeface="+mn-ea"/>
                <a:cs typeface="+mn-cs"/>
              </a:rPr>
              <a:t>What you see across the bottom of your screen are a range of savings types. You’ve got the emergency fund, short-term savings, intermediate savings, long-term savings, and a 401K plan. Those different types of savings connect to different goals, which you’ll find represented by the icons above.</a:t>
            </a:r>
          </a:p>
          <a:p>
            <a:pPr lvl="1">
              <a:buFont typeface="Arial" panose="020B0604020202020204" pitchFamily="34" charset="0"/>
              <a:buNone/>
            </a:pPr>
            <a:endParaRPr lang="en-US" sz="1000" dirty="0">
              <a:solidFill>
                <a:srgbClr val="1F2120"/>
              </a:solidFill>
              <a:latin typeface="+mj-lt"/>
              <a:ea typeface="Source Sans Pro" panose="020B0503030403020204" pitchFamily="34" charset="0"/>
            </a:endParaRPr>
          </a:p>
          <a:p>
            <a:pPr lvl="1">
              <a:buFont typeface="Arial" panose="020B0604020202020204" pitchFamily="34" charset="0"/>
              <a:buNone/>
            </a:pPr>
            <a:r>
              <a:rPr lang="en-US" sz="1000" dirty="0">
                <a:solidFill>
                  <a:srgbClr val="1F2120"/>
                </a:solidFill>
                <a:latin typeface="+mj-lt"/>
                <a:ea typeface="Source Sans Pro" panose="020B0503030403020204" pitchFamily="34" charset="0"/>
              </a:rPr>
              <a:t>Let’s say you’re setting aside savings</a:t>
            </a:r>
          </a:p>
          <a:p>
            <a:pPr marL="171450" lvl="1" indent="-171450">
              <a:buFontTx/>
              <a:buChar char="-"/>
            </a:pPr>
            <a:r>
              <a:rPr lang="en-US" sz="1000" dirty="0">
                <a:solidFill>
                  <a:srgbClr val="1F2120"/>
                </a:solidFill>
                <a:latin typeface="+mj-lt"/>
                <a:ea typeface="Source Sans Pro" panose="020B0503030403020204" pitchFamily="34" charset="0"/>
              </a:rPr>
              <a:t>For new soccer gear for your upcoming season,</a:t>
            </a:r>
          </a:p>
          <a:p>
            <a:pPr marL="171450" lvl="1" indent="-171450">
              <a:buFontTx/>
              <a:buChar char="-"/>
            </a:pPr>
            <a:r>
              <a:rPr lang="en-US" sz="1000" dirty="0">
                <a:solidFill>
                  <a:srgbClr val="1F2120"/>
                </a:solidFill>
                <a:latin typeface="+mj-lt"/>
                <a:ea typeface="Source Sans Pro" panose="020B0503030403020204" pitchFamily="34" charset="0"/>
              </a:rPr>
              <a:t>To buy your first car when you turn 17 in two years, </a:t>
            </a:r>
          </a:p>
          <a:p>
            <a:pPr marL="171450" lvl="1" indent="-171450">
              <a:buFontTx/>
              <a:buChar char="-"/>
            </a:pPr>
            <a:r>
              <a:rPr lang="en-US" sz="1000" dirty="0">
                <a:solidFill>
                  <a:srgbClr val="1F2120"/>
                </a:solidFill>
                <a:latin typeface="+mj-lt"/>
                <a:ea typeface="Source Sans Pro" panose="020B0503030403020204" pitchFamily="34" charset="0"/>
              </a:rPr>
              <a:t>You’re saving because you’re eager to take advantage of money </a:t>
            </a:r>
            <a:r>
              <a:rPr lang="en-US" sz="1000" b="0" dirty="0">
                <a:solidFill>
                  <a:srgbClr val="1F2120"/>
                </a:solidFill>
                <a:latin typeface="+mj-lt"/>
                <a:ea typeface="Source Sans Pro" panose="020B0503030403020204" pitchFamily="34" charset="0"/>
              </a:rPr>
              <a:t>match</a:t>
            </a:r>
            <a:r>
              <a:rPr lang="en-US" sz="1000" dirty="0">
                <a:solidFill>
                  <a:srgbClr val="1F2120"/>
                </a:solidFill>
                <a:latin typeface="+mj-lt"/>
                <a:ea typeface="Source Sans Pro" panose="020B0503030403020204" pitchFamily="34" charset="0"/>
              </a:rPr>
              <a:t> from your employer (that sounds nice!)</a:t>
            </a:r>
          </a:p>
          <a:p>
            <a:pPr marL="171450" lvl="1" indent="-171450">
              <a:buFontTx/>
              <a:buChar char="-"/>
            </a:pPr>
            <a:r>
              <a:rPr lang="en-US" sz="1000" dirty="0">
                <a:solidFill>
                  <a:srgbClr val="1F2120"/>
                </a:solidFill>
                <a:latin typeface="+mj-lt"/>
                <a:ea typeface="Source Sans Pro" panose="020B0503030403020204" pitchFamily="34" charset="0"/>
              </a:rPr>
              <a:t>You’re saving for your next phone because you’re notorious for breaking yours</a:t>
            </a:r>
          </a:p>
          <a:p>
            <a:pPr marL="171450" lvl="1" indent="-171450">
              <a:buFontTx/>
              <a:buChar char="-"/>
            </a:pPr>
            <a:r>
              <a:rPr lang="en-US" sz="1000" dirty="0">
                <a:solidFill>
                  <a:srgbClr val="1F2120"/>
                </a:solidFill>
                <a:latin typeface="+mj-lt"/>
                <a:ea typeface="Source Sans Pro" panose="020B0503030403020204" pitchFamily="34" charset="0"/>
              </a:rPr>
              <a:t>And you’re saving because you’re interested in investing early and want to watch your money grow.</a:t>
            </a:r>
          </a:p>
          <a:p>
            <a:pPr marL="171450" lvl="1" indent="-171450">
              <a:buFontTx/>
              <a:buChar char="-"/>
            </a:pPr>
            <a:endParaRPr lang="en-US" sz="1000" dirty="0">
              <a:solidFill>
                <a:srgbClr val="1F2120"/>
              </a:solidFill>
              <a:latin typeface="+mj-lt"/>
              <a:ea typeface="Source Sans Pro" panose="020B0503030403020204" pitchFamily="34" charset="0"/>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None/>
              <a:tabLst/>
              <a:defRPr/>
            </a:pPr>
            <a:r>
              <a:rPr lang="en-US" sz="1000" b="0" i="0" kern="1200" dirty="0">
                <a:solidFill>
                  <a:schemeClr val="tx1"/>
                </a:solidFill>
                <a:effectLst/>
                <a:latin typeface="+mj-lt"/>
                <a:ea typeface="+mn-ea"/>
                <a:cs typeface="+mn-cs"/>
              </a:rPr>
              <a:t>Let’s match up the type of savings to the savings goal. We’ll start with the most important – emergency savings. This would be connected to which of the goals you see above? </a:t>
            </a:r>
            <a:r>
              <a:rPr lang="en-US" sz="1000" dirty="0">
                <a:solidFill>
                  <a:srgbClr val="1F2120"/>
                </a:solidFill>
                <a:latin typeface="+mj-lt"/>
                <a:ea typeface="Source Sans Pro" panose="020B0503030403020204" pitchFamily="34" charset="0"/>
              </a:rPr>
              <a:t>Feel free to come off mute or pop it in the chat. [Let them answer] Yes! Putting aside money because you know your history of breaking your phone is a type of emergency savings. The benefit? You’re prepared for the unexpected expenses that may come your way.</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How about Short—term savings. What goal would we connect that to? [Answer] You got it! Your soccer season is right around the corner so now’s the time to set money aside so you’re geared up and ready when the season starts.</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What about intermediate savings? [Answer] – If you guessed saving for your first car in two years, you’d be right! Intermediate savings let you set some money aside and earn a little extra money called interest, so you’ll wind up with more than you started with.</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Ok, only two left. How about that long-term savings? [Answer] Right, investing is a type of long-term savings. When you’re ready to put money aside and invest it, it can make a huge difference down the road!</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Here’s the last one – the 401k plan and I bet you all were excited when I said the words Free Money! Yes! </a:t>
            </a:r>
            <a:r>
              <a:rPr lang="en-US" sz="1000" dirty="0">
                <a:solidFill>
                  <a:srgbClr val="000000"/>
                </a:solidFill>
                <a:latin typeface="+mj-lt"/>
              </a:rPr>
              <a:t>This is when your employer offers a matching contribution to your 401(k) or 403(b) plan</a:t>
            </a:r>
            <a:r>
              <a:rPr lang="en-US" sz="1000" dirty="0">
                <a:solidFill>
                  <a:srgbClr val="1F2120"/>
                </a:solidFill>
                <a:latin typeface="+mj-lt"/>
                <a:ea typeface="Source Sans Pro" panose="020B0503030403020204" pitchFamily="34" charset="0"/>
              </a:rPr>
              <a:t>!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 last two types of savings – long-term and 401k are where you could really get more bang for your buck so they deserve a little further explanation....</a:t>
            </a:r>
          </a:p>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14</a:t>
            </a:fld>
            <a:endParaRPr lang="en-US"/>
          </a:p>
        </p:txBody>
      </p:sp>
    </p:spTree>
    <p:extLst>
      <p:ext uri="{BB962C8B-B14F-4D97-AF65-F5344CB8AC3E}">
        <p14:creationId xmlns:p14="http://schemas.microsoft.com/office/powerpoint/2010/main" val="4028427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When we talk about long-term savings we’re talking about the stuff really </a:t>
            </a:r>
            <a:r>
              <a:rPr lang="en-US" sz="1000" i="1" dirty="0" err="1">
                <a:solidFill>
                  <a:srgbClr val="1F2120"/>
                </a:solidFill>
                <a:latin typeface="+mj-lt"/>
                <a:ea typeface="Source Sans Pro" panose="020B0503030403020204" pitchFamily="34" charset="0"/>
              </a:rPr>
              <a:t>really</a:t>
            </a:r>
            <a:r>
              <a:rPr lang="en-US" sz="1000" dirty="0">
                <a:solidFill>
                  <a:srgbClr val="1F2120"/>
                </a:solidFill>
                <a:latin typeface="+mj-lt"/>
                <a:ea typeface="Source Sans Pro" panose="020B0503030403020204" pitchFamily="34" charset="0"/>
              </a:rPr>
              <a:t> far down the road. Setting aside money for the long-term is how you can really make </a:t>
            </a:r>
            <a:r>
              <a:rPr lang="en-US" sz="1000" b="0" dirty="0">
                <a:solidFill>
                  <a:srgbClr val="1F2120"/>
                </a:solidFill>
                <a:latin typeface="+mj-lt"/>
                <a:ea typeface="Source Sans Pro" panose="020B0503030403020204" pitchFamily="34" charset="0"/>
              </a:rPr>
              <a:t>investing</a:t>
            </a:r>
            <a:r>
              <a:rPr lang="en-US" sz="1000" dirty="0">
                <a:solidFill>
                  <a:srgbClr val="1F2120"/>
                </a:solidFill>
                <a:latin typeface="+mj-lt"/>
                <a:ea typeface="Source Sans Pro" panose="020B0503030403020204" pitchFamily="34" charset="0"/>
              </a:rPr>
              <a:t> work FOR you. </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Here’s a quick example.</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Imagine if you saved $20 a month until you were 65...I know, 65 is a long time away. But let’s play this out. </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If you started at 15 years old, you’d have $12,000 dollars. </a:t>
            </a:r>
          </a:p>
          <a:p>
            <a:pPr lvl="1"/>
            <a:r>
              <a:rPr lang="en-US" sz="1000" dirty="0">
                <a:latin typeface="+mj-lt"/>
                <a:ea typeface="Source Sans Pro" panose="020B0503030403020204" pitchFamily="34" charset="0"/>
              </a:rPr>
              <a:t>If you waited until you were 25 years old, you’d end up with $9,600. </a:t>
            </a:r>
          </a:p>
          <a:p>
            <a:pPr lvl="1"/>
            <a:r>
              <a:rPr lang="en-US" sz="1000" dirty="0">
                <a:latin typeface="+mj-lt"/>
                <a:ea typeface="Source Sans Pro" panose="020B0503030403020204" pitchFamily="34" charset="0"/>
              </a:rPr>
              <a:t>And if you waited even longer until you were 35 years old, then you’d only have $7,200. </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And </a:t>
            </a:r>
            <a:r>
              <a:rPr lang="en-US" sz="1000" b="1" dirty="0">
                <a:latin typeface="+mj-lt"/>
                <a:ea typeface="Source Sans Pro" panose="020B0503030403020204" pitchFamily="34" charset="0"/>
              </a:rPr>
              <a:t>that’s without any interest or investment growth</a:t>
            </a:r>
            <a:r>
              <a:rPr lang="en-US" sz="1000" dirty="0">
                <a:latin typeface="+mj-lt"/>
                <a:ea typeface="Source Sans Pro" panose="020B0503030403020204" pitchFamily="34" charset="0"/>
              </a:rPr>
              <a:t>, which you could earn along the way.</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In fact, let’s do another long-long term savings example to show you how interest could come into play. </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2469324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t>We’ll talk more about investing in a few sessions, but for now let’s say you put away $5 a month into a retirement plan with an average rate of return of 7%. If you started at 15, you could have $26,000 by the time you were 65!!! </a:t>
            </a:r>
          </a:p>
          <a:p>
            <a:pPr lvl="1">
              <a:buNone/>
            </a:pPr>
            <a:endParaRPr lang="en-US" dirty="0"/>
          </a:p>
          <a:p>
            <a:pPr lvl="1">
              <a:buNone/>
            </a:pPr>
            <a:r>
              <a:rPr lang="en-US" dirty="0"/>
              <a:t>Now if you don’t start </a:t>
            </a:r>
            <a:r>
              <a:rPr lang="en-US" dirty="0" err="1"/>
              <a:t>til</a:t>
            </a:r>
            <a:r>
              <a:rPr lang="en-US" dirty="0"/>
              <a:t> 25, you could wind up with right around $12,800. Not bad, but that’s a significant chunk less. </a:t>
            </a:r>
          </a:p>
          <a:p>
            <a:pPr lvl="1">
              <a:buNone/>
            </a:pPr>
            <a:endParaRPr lang="en-US" dirty="0"/>
          </a:p>
          <a:p>
            <a:pPr lvl="1">
              <a:buNone/>
            </a:pPr>
            <a:r>
              <a:rPr lang="en-US" dirty="0"/>
              <a:t>And if you wait until you’re 35 to put money away towards long- long-term savings, you could end up with just a little over $6,000.</a:t>
            </a:r>
          </a:p>
          <a:p>
            <a:pPr lvl="1">
              <a:buNone/>
            </a:pPr>
            <a:endParaRPr lang="en-US" dirty="0"/>
          </a:p>
          <a:p>
            <a:pPr lvl="1">
              <a:buNone/>
            </a:pPr>
            <a:r>
              <a:rPr lang="en-US" dirty="0"/>
              <a:t>That means you could miss out on over $20,000 of potential compounding growth! </a:t>
            </a:r>
          </a:p>
          <a:p>
            <a:pPr lvl="1">
              <a:buNone/>
            </a:pPr>
            <a:endParaRPr lang="en-US" dirty="0"/>
          </a:p>
          <a:p>
            <a:pPr lvl="1">
              <a:buNone/>
            </a:pPr>
            <a:r>
              <a:rPr lang="en-US" dirty="0"/>
              <a:t>Now you might be thinking “Ok, I don’t have a lot of money now, but when I’m 35 I’ll be able to save way more than $5 a month. I can probably save $20 a month by then.</a:t>
            </a:r>
          </a:p>
          <a:p>
            <a:pPr lvl="1">
              <a:buNone/>
            </a:pPr>
            <a:endParaRPr lang="en-US" dirty="0"/>
          </a:p>
          <a:p>
            <a:pPr lvl="1">
              <a:buNone/>
            </a:pPr>
            <a:r>
              <a:rPr lang="en-US" dirty="0"/>
              <a:t>Ok, but then based on this illustration, you could still only come out to $24,258 by the time you’re 65! That’s still less than you may have if you only put in $5 a month starting at 15! </a:t>
            </a:r>
          </a:p>
          <a:p>
            <a:pPr lvl="1">
              <a:buNone/>
            </a:pPr>
            <a:endParaRPr lang="en-US" dirty="0"/>
          </a:p>
          <a:p>
            <a:pPr lvl="1">
              <a:buNone/>
            </a:pPr>
            <a:r>
              <a:rPr lang="en-US" dirty="0"/>
              <a:t>It’s really hard to “make up for lost time,” and it usually ends up costing you more money to do it.</a:t>
            </a:r>
          </a:p>
          <a:p>
            <a:pPr lvl="1">
              <a:buNone/>
            </a:pPr>
            <a:endParaRPr lang="en-US" dirty="0"/>
          </a:p>
          <a:p>
            <a:pPr lvl="1">
              <a:buNone/>
            </a:pPr>
            <a:r>
              <a:rPr lang="en-US" dirty="0"/>
              <a:t>Keep in mind, these illustrations are hypothetical, investing does involve risk and the risk of losing money.  </a:t>
            </a:r>
          </a:p>
        </p:txBody>
      </p:sp>
      <p:sp>
        <p:nvSpPr>
          <p:cNvPr id="4" name="Slide Number Placeholder 3"/>
          <p:cNvSpPr>
            <a:spLocks noGrp="1"/>
          </p:cNvSpPr>
          <p:nvPr>
            <p:ph type="sldNum" sz="quarter" idx="5"/>
          </p:nvPr>
        </p:nvSpPr>
        <p:spPr/>
        <p:txBody>
          <a:bodyPr/>
          <a:lstStyle/>
          <a:p>
            <a:fld id="{23B2173B-F6DC-438E-A7FA-1D593E032054}" type="slidenum">
              <a:rPr lang="en-US" smtClean="0"/>
              <a:pPr/>
              <a:t>16</a:t>
            </a:fld>
            <a:endParaRPr lang="en-US"/>
          </a:p>
        </p:txBody>
      </p:sp>
    </p:spTree>
    <p:extLst>
      <p:ext uri="{BB962C8B-B14F-4D97-AF65-F5344CB8AC3E}">
        <p14:creationId xmlns:p14="http://schemas.microsoft.com/office/powerpoint/2010/main" val="3381300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j-lt"/>
                <a:ea typeface="Source Sans Pro" panose="020B0503030403020204" pitchFamily="34" charset="0"/>
              </a:rPr>
              <a:t>And then there's the "free money</a:t>
            </a:r>
            <a:r>
              <a:rPr lang="en-US" sz="1000" b="1" dirty="0">
                <a:latin typeface="+mj-lt"/>
                <a:ea typeface="Source Sans Pro" panose="020B0503030403020204" pitchFamily="34" charset="0"/>
              </a:rPr>
              <a:t> </a:t>
            </a:r>
            <a:r>
              <a:rPr lang="en-US" sz="1000" b="0" dirty="0">
                <a:latin typeface="+mj-lt"/>
                <a:ea typeface="Source Sans Pro" panose="020B0503030403020204" pitchFamily="34" charset="0"/>
              </a:rPr>
              <a:t>match</a:t>
            </a:r>
            <a:r>
              <a:rPr lang="en-US" sz="1000" dirty="0">
                <a:latin typeface="+mj-lt"/>
                <a:ea typeface="Source Sans Pro" panose="020B0503030403020204" pitchFamily="34" charset="0"/>
              </a:rPr>
              <a:t>" some companies will put in a retirement account FOR YOU. ​</a:t>
            </a:r>
          </a:p>
          <a:p>
            <a:pPr lvl="1">
              <a:buNone/>
            </a:pPr>
            <a:r>
              <a:rPr lang="en-US" sz="1000" dirty="0">
                <a:latin typeface="+mj-lt"/>
                <a:ea typeface="Source Sans Pro" panose="020B0503030403020204" pitchFamily="34" charset="0"/>
              </a:rPr>
              <a:t>​</a:t>
            </a:r>
          </a:p>
          <a:p>
            <a:pPr lvl="1">
              <a:buNone/>
            </a:pPr>
            <a:r>
              <a:rPr lang="en-US" sz="1000" dirty="0">
                <a:latin typeface="+mj-lt"/>
                <a:ea typeface="Source Sans Pro" panose="020B0503030403020204" pitchFamily="34" charset="0"/>
              </a:rPr>
              <a:t>When you go out into the workforce your company might even offer a retirement plan that can help you save for the long-term. They have different names, but you might hear the terms 401(k) or 403(b). Usually, you can contribute to these types of accounts with pre-tax dollars (meaning money you have not been taxed on yet). And if a company ever offers you a match in your retirement account, be sure to take advantage of it. It’s like free money!</a:t>
            </a:r>
            <a:br>
              <a:rPr lang="en-US" sz="1000" dirty="0">
                <a:latin typeface="+mj-lt"/>
                <a:ea typeface="Source Sans Pro" panose="020B0503030403020204" pitchFamily="34" charset="0"/>
              </a:rPr>
            </a:br>
            <a:br>
              <a:rPr lang="en-US" sz="1000" dirty="0">
                <a:latin typeface="+mj-lt"/>
                <a:ea typeface="Source Sans Pro" panose="020B0503030403020204" pitchFamily="34" charset="0"/>
              </a:rPr>
            </a:br>
            <a:r>
              <a:rPr lang="en-US" sz="1000" dirty="0">
                <a:latin typeface="+mj-lt"/>
                <a:ea typeface="Source Sans Pro" panose="020B0503030403020204" pitchFamily="34" charset="0"/>
              </a:rPr>
              <a:t>Again, we’ll go into more detail on this stuff once we get into investing. That’s where you’re really see the power of </a:t>
            </a:r>
            <a:r>
              <a:rPr lang="en-US" sz="1000" b="0" dirty="0">
                <a:latin typeface="+mj-lt"/>
                <a:ea typeface="Source Sans Pro" panose="020B0503030403020204" pitchFamily="34" charset="0"/>
              </a:rPr>
              <a:t>Compounding</a:t>
            </a:r>
            <a:r>
              <a:rPr lang="en-US" sz="1000" dirty="0">
                <a:latin typeface="+mj-lt"/>
                <a:ea typeface="Source Sans Pro" panose="020B0503030403020204" pitchFamily="34" charset="0"/>
              </a:rPr>
              <a:t> interest. </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17</a:t>
            </a:fld>
            <a:endParaRPr lang="en-US"/>
          </a:p>
        </p:txBody>
      </p:sp>
    </p:spTree>
    <p:extLst>
      <p:ext uri="{BB962C8B-B14F-4D97-AF65-F5344CB8AC3E}">
        <p14:creationId xmlns:p14="http://schemas.microsoft.com/office/powerpoint/2010/main" val="2436654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Ok, so now we have a solid understanding of why savings are so important. Setting aside money to save helps us have those adventures we dreamed up last week. We’ve got to save for them. And there are multiple ways we can do it.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We talked about expenses and how we might categorize them according to wants and needs and we know contributing to savings is essential to achieving our goals in the short- and long-term.  </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With that in mind, I’d like to introduce you to somebody...</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4119700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n-lt"/>
              </a:rPr>
              <a:t>Meet Trey. He’s 17, a senior in high school, and works part-time at a local athletic store.</a:t>
            </a:r>
          </a:p>
          <a:p>
            <a:pPr lvl="1">
              <a:buNone/>
            </a:pPr>
            <a:endParaRPr lang="en-US" dirty="0">
              <a:solidFill>
                <a:srgbClr val="1F2120"/>
              </a:solidFill>
              <a:latin typeface="+mn-lt"/>
            </a:endParaRPr>
          </a:p>
          <a:p>
            <a:pPr lvl="1">
              <a:buNone/>
            </a:pPr>
            <a:r>
              <a:rPr lang="en-US" dirty="0">
                <a:solidFill>
                  <a:srgbClr val="1F2120"/>
                </a:solidFill>
                <a:latin typeface="+mn-lt"/>
              </a:rPr>
              <a:t>He’s super excited about his senior year because he’s got a lot to look forward to:</a:t>
            </a:r>
          </a:p>
          <a:p>
            <a:pPr lvl="1">
              <a:buNone/>
            </a:pPr>
            <a:endParaRPr lang="en-US" dirty="0">
              <a:solidFill>
                <a:srgbClr val="1F2120"/>
              </a:solidFill>
              <a:latin typeface="+mn-lt"/>
            </a:endParaRPr>
          </a:p>
          <a:p>
            <a:pPr lvl="1">
              <a:buNone/>
            </a:pPr>
            <a:r>
              <a:rPr lang="en-US" dirty="0">
                <a:solidFill>
                  <a:srgbClr val="1F2120"/>
                </a:solidFill>
                <a:latin typeface="+mn-lt"/>
              </a:rPr>
              <a:t>* Senior Week activities are right around the corner. </a:t>
            </a:r>
          </a:p>
          <a:p>
            <a:pPr lvl="1">
              <a:buNone/>
            </a:pPr>
            <a:endParaRPr lang="en-US" dirty="0">
              <a:solidFill>
                <a:srgbClr val="1F2120"/>
              </a:solidFill>
              <a:latin typeface="+mn-lt"/>
            </a:endParaRPr>
          </a:p>
          <a:p>
            <a:pPr lvl="1">
              <a:buNone/>
            </a:pPr>
            <a:r>
              <a:rPr lang="en-US" dirty="0">
                <a:solidFill>
                  <a:srgbClr val="1F2120"/>
                </a:solidFill>
                <a:latin typeface="+mn-lt"/>
              </a:rPr>
              <a:t>* And Trey just got accepted to his dream school. He worked really hard to </a:t>
            </a:r>
            <a:r>
              <a:rPr lang="en-US" b="0" dirty="0">
                <a:solidFill>
                  <a:srgbClr val="1F2120"/>
                </a:solidFill>
                <a:latin typeface="+mn-lt"/>
              </a:rPr>
              <a:t>keep</a:t>
            </a:r>
            <a:r>
              <a:rPr lang="en-US" dirty="0">
                <a:solidFill>
                  <a:srgbClr val="1F2120"/>
                </a:solidFill>
                <a:latin typeface="+mn-lt"/>
              </a:rPr>
              <a:t> his grades up and can’t wait to start college in the fall. </a:t>
            </a:r>
          </a:p>
          <a:p>
            <a:pPr lvl="1">
              <a:buNone/>
            </a:pPr>
            <a:endParaRPr lang="en-US" dirty="0">
              <a:solidFill>
                <a:srgbClr val="1F2120"/>
              </a:solidFill>
              <a:latin typeface="+mn-lt"/>
            </a:endParaRPr>
          </a:p>
          <a:p>
            <a:pPr lvl="1">
              <a:buNone/>
            </a:pPr>
            <a:r>
              <a:rPr lang="en-US" dirty="0">
                <a:solidFill>
                  <a:srgbClr val="1F2120"/>
                </a:solidFill>
                <a:latin typeface="+mn-lt"/>
              </a:rPr>
              <a:t>Needless to say, there’s lots of adventure ahead for Trey, but he’s </a:t>
            </a:r>
            <a:r>
              <a:rPr lang="en-US" dirty="0" err="1">
                <a:solidFill>
                  <a:srgbClr val="1F2120"/>
                </a:solidFill>
                <a:latin typeface="+mn-lt"/>
              </a:rPr>
              <a:t>gonna</a:t>
            </a:r>
            <a:r>
              <a:rPr lang="en-US" dirty="0">
                <a:solidFill>
                  <a:srgbClr val="1F2120"/>
                </a:solidFill>
                <a:latin typeface="+mn-lt"/>
              </a:rPr>
              <a:t> need to be smart about saving for all the stuff coming his way.</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19</a:t>
            </a:fld>
            <a:endParaRPr lang="en-US"/>
          </a:p>
        </p:txBody>
      </p:sp>
    </p:spTree>
    <p:extLst>
      <p:ext uri="{BB962C8B-B14F-4D97-AF65-F5344CB8AC3E}">
        <p14:creationId xmlns:p14="http://schemas.microsoft.com/office/powerpoint/2010/main" val="2597348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So our buddy Trey has got some savings goals!</a:t>
            </a:r>
          </a:p>
          <a:p>
            <a:pPr lvl="1">
              <a:buNone/>
            </a:pPr>
            <a:endParaRPr lang="en-US" sz="1000" dirty="0">
              <a:solidFill>
                <a:srgbClr val="1F2120"/>
              </a:solidFill>
              <a:latin typeface="+mj-lt"/>
              <a:ea typeface="Source Sans Pro" panose="020B0503030403020204" pitchFamily="34" charset="0"/>
            </a:endParaRPr>
          </a:p>
          <a:p>
            <a:pPr marL="171450" lvl="1" indent="-171450">
              <a:buFont typeface="Arial" panose="020B0604020202020204" pitchFamily="34" charset="0"/>
              <a:buChar char="•"/>
            </a:pPr>
            <a:r>
              <a:rPr lang="en-US" sz="1000" dirty="0">
                <a:solidFill>
                  <a:srgbClr val="1F2120"/>
                </a:solidFill>
                <a:latin typeface="+mj-lt"/>
                <a:ea typeface="Source Sans Pro" panose="020B0503030403020204" pitchFamily="34" charset="0"/>
              </a:rPr>
              <a:t>He’s been looking forward to Senior Week since his freshman year. He does NOT want to miss out! But he knows he’s </a:t>
            </a:r>
            <a:r>
              <a:rPr lang="en-US" sz="1000" dirty="0" err="1">
                <a:solidFill>
                  <a:srgbClr val="1F2120"/>
                </a:solidFill>
                <a:latin typeface="+mj-lt"/>
                <a:ea typeface="Source Sans Pro" panose="020B0503030403020204" pitchFamily="34" charset="0"/>
              </a:rPr>
              <a:t>gonna</a:t>
            </a:r>
            <a:r>
              <a:rPr lang="en-US" sz="1000" dirty="0">
                <a:solidFill>
                  <a:srgbClr val="1F2120"/>
                </a:solidFill>
                <a:latin typeface="+mj-lt"/>
                <a:ea typeface="Source Sans Pro" panose="020B0503030403020204" pitchFamily="34" charset="0"/>
              </a:rPr>
              <a:t> need to set aside $200 between now and Senior Week to pay for it all. [CLICK]</a:t>
            </a:r>
          </a:p>
          <a:p>
            <a:pPr marL="171450" lvl="1" indent="-171450">
              <a:buFont typeface="Arial" panose="020B0604020202020204" pitchFamily="34" charset="0"/>
              <a:buChar char="•"/>
            </a:pPr>
            <a:endParaRPr lang="en-US" sz="1000" dirty="0">
              <a:solidFill>
                <a:srgbClr val="1F2120"/>
              </a:solidFill>
              <a:latin typeface="+mj-lt"/>
              <a:ea typeface="Source Sans Pro" panose="020B0503030403020204" pitchFamily="34" charset="0"/>
            </a:endParaRPr>
          </a:p>
          <a:p>
            <a:pPr marL="171450" lvl="1" indent="-171450">
              <a:buFont typeface="Arial" panose="020B0604020202020204" pitchFamily="34" charset="0"/>
              <a:buChar char="•"/>
            </a:pPr>
            <a:r>
              <a:rPr lang="en-US" sz="1000" dirty="0">
                <a:solidFill>
                  <a:srgbClr val="1F2120"/>
                </a:solidFill>
                <a:latin typeface="+mj-lt"/>
                <a:ea typeface="Source Sans Pro" panose="020B0503030403020204" pitchFamily="34" charset="0"/>
              </a:rPr>
              <a:t>And Trey can’t wait for college but since he’ll be going away for school, he’s </a:t>
            </a:r>
            <a:r>
              <a:rPr lang="en-US" sz="1000" dirty="0" err="1">
                <a:solidFill>
                  <a:srgbClr val="1F2120"/>
                </a:solidFill>
                <a:latin typeface="+mj-lt"/>
                <a:ea typeface="Source Sans Pro" panose="020B0503030403020204" pitchFamily="34" charset="0"/>
              </a:rPr>
              <a:t>gonna</a:t>
            </a:r>
            <a:r>
              <a:rPr lang="en-US" sz="1000" dirty="0">
                <a:solidFill>
                  <a:srgbClr val="1F2120"/>
                </a:solidFill>
                <a:latin typeface="+mj-lt"/>
                <a:ea typeface="Source Sans Pro" panose="020B0503030403020204" pitchFamily="34" charset="0"/>
              </a:rPr>
              <a:t> need his own laptop. His parents said they’d help him out if he paid for part of it, so his goal is to save $350. [CLICK]</a:t>
            </a:r>
          </a:p>
          <a:p>
            <a:pPr marL="171450" lvl="1" indent="-171450">
              <a:buFont typeface="Arial" panose="020B0604020202020204" pitchFamily="34" charset="0"/>
              <a:buChar char="•"/>
            </a:pPr>
            <a:endParaRPr lang="en-US" sz="1000" dirty="0">
              <a:solidFill>
                <a:srgbClr val="1F2120"/>
              </a:solidFill>
              <a:latin typeface="+mj-lt"/>
              <a:ea typeface="Source Sans Pro" panose="020B0503030403020204" pitchFamily="34" charset="0"/>
            </a:endParaRPr>
          </a:p>
          <a:p>
            <a:pPr marL="171450" lvl="1" indent="-171450">
              <a:buFont typeface="Arial" panose="020B0604020202020204" pitchFamily="34" charset="0"/>
              <a:buChar char="•"/>
            </a:pPr>
            <a:r>
              <a:rPr lang="en-US" sz="1000" dirty="0">
                <a:solidFill>
                  <a:srgbClr val="1F2120"/>
                </a:solidFill>
                <a:latin typeface="+mj-lt"/>
                <a:ea typeface="Source Sans Pro" panose="020B0503030403020204" pitchFamily="34" charset="0"/>
              </a:rPr>
              <a:t>And third, Trey’s a pretty practical guy. His goal is to set aside $100 for an emergency fund. [CLICK]</a:t>
            </a:r>
          </a:p>
          <a:p>
            <a:pPr lvl="1"/>
            <a:endParaRPr lang="en-US" sz="1000" dirty="0">
              <a:latin typeface="+mj-lt"/>
              <a:ea typeface="Source Sans Pro" panose="020B0503030403020204" pitchFamily="34" charset="0"/>
            </a:endParaRPr>
          </a:p>
          <a:p>
            <a:pPr lvl="1"/>
            <a:r>
              <a:rPr lang="en-US" sz="1000" dirty="0">
                <a:solidFill>
                  <a:srgbClr val="1F2120"/>
                </a:solidFill>
                <a:latin typeface="+mj-lt"/>
                <a:ea typeface="Source Sans Pro" panose="020B0503030403020204" pitchFamily="34" charset="0"/>
              </a:rPr>
              <a:t>Now here’s the kicker, he’s only got 3 months to save it all and that adds up to a whopping $650! That’s a lot to save for but not impossible if Trey can make some changes to his spending habits.</a:t>
            </a:r>
            <a:endParaRPr lang="en-US" sz="1000" dirty="0">
              <a:latin typeface="+mj-lt"/>
              <a:ea typeface="Source Sans Pro" panose="020B0503030403020204" pitchFamily="34" charset="0"/>
            </a:endParaRP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We’re </a:t>
            </a:r>
            <a:r>
              <a:rPr lang="en-US" sz="1000" dirty="0" err="1">
                <a:latin typeface="+mj-lt"/>
                <a:ea typeface="Source Sans Pro" panose="020B0503030403020204" pitchFamily="34" charset="0"/>
              </a:rPr>
              <a:t>gonna</a:t>
            </a:r>
            <a:r>
              <a:rPr lang="en-US" sz="1000" dirty="0">
                <a:latin typeface="+mj-lt"/>
                <a:ea typeface="Source Sans Pro" panose="020B0503030403020204" pitchFamily="34" charset="0"/>
              </a:rPr>
              <a:t> take what we learned today and help Trey figure out a plan so he can spend smart and save for his goals.</a:t>
            </a:r>
            <a:endParaRPr lang="en-US" sz="1000"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20</a:t>
            </a:fld>
            <a:endParaRPr lang="en-US"/>
          </a:p>
        </p:txBody>
      </p:sp>
    </p:spTree>
    <p:extLst>
      <p:ext uri="{BB962C8B-B14F-4D97-AF65-F5344CB8AC3E}">
        <p14:creationId xmlns:p14="http://schemas.microsoft.com/office/powerpoint/2010/main" val="2046356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a:rPr>
              <a:t>Like I said, Trey works retail and he gets paid around $540 a month at his job. Of course, a lot of that money goes to everyday expenses. So, here’s a list of Trey’s typical monthly spending.</a:t>
            </a:r>
          </a:p>
          <a:p>
            <a:pPr lvl="1">
              <a:buNone/>
            </a:pPr>
            <a:endParaRPr lang="en-US" sz="1000" dirty="0">
              <a:solidFill>
                <a:srgbClr val="1F2120"/>
              </a:solidFill>
              <a:latin typeface="+mj-lt"/>
              <a:ea typeface="Source Sans Pro" panose="020B0503030403020204" pitchFamily="34" charset="0"/>
            </a:endParaRPr>
          </a:p>
          <a:p>
            <a:pPr lvl="1"/>
            <a:r>
              <a:rPr lang="en-US" sz="1000" dirty="0">
                <a:latin typeface="+mj-lt"/>
                <a:ea typeface="Source Sans Pro"/>
              </a:rPr>
              <a:t>[CLICK]</a:t>
            </a:r>
          </a:p>
          <a:p>
            <a:pPr lvl="1"/>
            <a:endParaRPr lang="en-US" sz="1000" dirty="0">
              <a:latin typeface="+mj-lt"/>
              <a:ea typeface="Source Sans Pro" panose="020B0503030403020204" pitchFamily="34" charset="0"/>
            </a:endParaRPr>
          </a:p>
          <a:p>
            <a:pPr lvl="1"/>
            <a:r>
              <a:rPr lang="en-US" sz="1000" dirty="0">
                <a:latin typeface="+mj-lt"/>
                <a:ea typeface="Source Sans Pro"/>
              </a:rPr>
              <a:t>His monthly transit pass is $30, his student gym membership is $13, and his phone plan contribution is $35. Would you consider these expenses fixed or variable? Pop it in the chat. [Pick a name from the chat who selected fixed and ask them to explain why these are fixed expenses].</a:t>
            </a:r>
          </a:p>
          <a:p>
            <a:pPr lvl="1"/>
            <a:endParaRPr lang="en-US" sz="1000" dirty="0">
              <a:latin typeface="+mj-lt"/>
              <a:ea typeface="Source Sans Pro" panose="020B0503030403020204" pitchFamily="34" charset="0"/>
            </a:endParaRPr>
          </a:p>
          <a:p>
            <a:pPr lvl="1"/>
            <a:r>
              <a:rPr lang="en-US" sz="1000" dirty="0">
                <a:latin typeface="+mj-lt"/>
                <a:ea typeface="Source Sans Pro"/>
              </a:rPr>
              <a:t>Not only are these fixed expenses (because they don’t change), but Trey considers these NEEDS – they’re priorities for him...let’s lock those in.</a:t>
            </a:r>
          </a:p>
          <a:p>
            <a:pPr lvl="1"/>
            <a:endParaRPr lang="en-US" sz="1000" dirty="0">
              <a:latin typeface="+mj-lt"/>
              <a:ea typeface="Source Sans Pro" panose="020B0503030403020204" pitchFamily="34" charset="0"/>
            </a:endParaRPr>
          </a:p>
          <a:p>
            <a:pPr lvl="1"/>
            <a:r>
              <a:rPr lang="en-US" sz="1000" dirty="0">
                <a:solidFill>
                  <a:srgbClr val="1F2120"/>
                </a:solidFill>
                <a:latin typeface="+mj-lt"/>
                <a:ea typeface="Source Sans Pro"/>
              </a:rPr>
              <a:t>But Trey gets out, has a social life, enjoys a smoothie from his favorite donut </a:t>
            </a:r>
            <a:r>
              <a:rPr lang="en-US" sz="1000" dirty="0">
                <a:latin typeface="+mj-lt"/>
                <a:ea typeface="Source Sans Pro"/>
              </a:rPr>
              <a:t>shop regularly</a:t>
            </a:r>
            <a:r>
              <a:rPr lang="en-US" sz="1000" dirty="0">
                <a:solidFill>
                  <a:srgbClr val="1F2120"/>
                </a:solidFill>
                <a:latin typeface="+mj-lt"/>
                <a:ea typeface="Source Sans Pro"/>
              </a:rPr>
              <a:t>. When we take a closer look at his spending habits, here are some of his wants:</a:t>
            </a:r>
            <a:endParaRPr lang="en-US" sz="1000" dirty="0">
              <a:latin typeface="+mj-lt"/>
              <a:ea typeface="Source Sans Pro" panose="020B0503030403020204" pitchFamily="34" charset="0"/>
            </a:endParaRPr>
          </a:p>
          <a:p>
            <a:pPr lvl="1"/>
            <a:endParaRPr lang="en-US" sz="1000" dirty="0">
              <a:latin typeface="+mj-lt"/>
              <a:ea typeface="Source Sans Pro" panose="020B0503030403020204" pitchFamily="34" charset="0"/>
            </a:endParaRPr>
          </a:p>
          <a:p>
            <a:pPr lvl="1"/>
            <a:r>
              <a:rPr lang="en-US" sz="1000" dirty="0">
                <a:latin typeface="+mj-lt"/>
                <a:ea typeface="Source Sans Pro"/>
              </a:rPr>
              <a:t>[CLICK]</a:t>
            </a:r>
          </a:p>
          <a:p>
            <a:pPr lvl="1"/>
            <a:endParaRPr lang="en-US" sz="1000" dirty="0">
              <a:latin typeface="+mj-lt"/>
              <a:ea typeface="Source Sans Pro" panose="020B0503030403020204" pitchFamily="34" charset="0"/>
            </a:endParaRPr>
          </a:p>
          <a:p>
            <a:pPr lvl="1"/>
            <a:r>
              <a:rPr lang="en-US" sz="1000" dirty="0">
                <a:latin typeface="+mj-lt"/>
                <a:ea typeface="Source Sans Pro"/>
              </a:rPr>
              <a:t>He spends around $48 a month on after school snacks, $80 on his morning beverage (try not to judge, we all have our vices), $75 on meals, $100 on clothing (he’s </a:t>
            </a:r>
            <a:r>
              <a:rPr lang="en-US" sz="1000" dirty="0" err="1">
                <a:latin typeface="+mj-lt"/>
                <a:ea typeface="Source Sans Pro"/>
              </a:rPr>
              <a:t>gotta</a:t>
            </a:r>
            <a:r>
              <a:rPr lang="en-US" sz="1000" dirty="0">
                <a:latin typeface="+mj-lt"/>
                <a:ea typeface="Source Sans Pro"/>
              </a:rPr>
              <a:t> look good at his retail gig), $30 on personal care, and around $50 on entertainment activities like movies with friends, his High School’s Battle of the Bands, and in-game purchases for his favorite video game.</a:t>
            </a:r>
          </a:p>
        </p:txBody>
      </p:sp>
      <p:sp>
        <p:nvSpPr>
          <p:cNvPr id="4" name="Slide Number Placeholder 3"/>
          <p:cNvSpPr>
            <a:spLocks noGrp="1"/>
          </p:cNvSpPr>
          <p:nvPr>
            <p:ph type="sldNum" sz="quarter" idx="5"/>
          </p:nvPr>
        </p:nvSpPr>
        <p:spPr/>
        <p:txBody>
          <a:bodyPr/>
          <a:lstStyle/>
          <a:p>
            <a:fld id="{23B2173B-F6DC-438E-A7FA-1D593E032054}" type="slidenum">
              <a:rPr lang="en-US" smtClean="0"/>
              <a:pPr/>
              <a:t>21</a:t>
            </a:fld>
            <a:endParaRPr lang="en-US"/>
          </a:p>
        </p:txBody>
      </p:sp>
    </p:spTree>
    <p:extLst>
      <p:ext uri="{BB962C8B-B14F-4D97-AF65-F5344CB8AC3E}">
        <p14:creationId xmlns:p14="http://schemas.microsoft.com/office/powerpoint/2010/main" val="583583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j-lt"/>
                <a:ea typeface="Source Sans Pro" panose="020B0503030403020204" pitchFamily="34" charset="0"/>
              </a:rPr>
              <a:t>When we add it all up, that’s $461 in expenses per month, leaving Trey $79 to put towards savings each month. That’s just not </a:t>
            </a:r>
            <a:r>
              <a:rPr lang="en-US" sz="1000" dirty="0" err="1">
                <a:latin typeface="+mj-lt"/>
                <a:ea typeface="Source Sans Pro" panose="020B0503030403020204" pitchFamily="34" charset="0"/>
              </a:rPr>
              <a:t>gonna</a:t>
            </a:r>
            <a:r>
              <a:rPr lang="en-US" sz="1000" dirty="0">
                <a:latin typeface="+mj-lt"/>
                <a:ea typeface="Source Sans Pro" panose="020B0503030403020204" pitchFamily="34" charset="0"/>
              </a:rPr>
              <a:t> cut it if he wants to reach his goals. Trey will need to set aside $138 every month if he’s serious about his goals. </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Now I know that sounds like a lot...but Trey is committed! </a:t>
            </a:r>
            <a:r>
              <a:rPr lang="en-US" sz="1000" dirty="0" err="1">
                <a:latin typeface="+mj-lt"/>
                <a:ea typeface="Source Sans Pro" panose="020B0503030403020204" pitchFamily="34" charset="0"/>
              </a:rPr>
              <a:t>Annnnd</a:t>
            </a:r>
            <a:r>
              <a:rPr lang="en-US" sz="1000" dirty="0">
                <a:latin typeface="+mj-lt"/>
                <a:ea typeface="Source Sans Pro" panose="020B0503030403020204" pitchFamily="34" charset="0"/>
              </a:rPr>
              <a:t> can admit he might be overspending in some categories. In fact, when he put it all together – he noticed some really glaring examples of places, he could probably stand to spend quite a bit less. </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Now, he’s locked those top expenses because he considers them Needs, but everything below is up for grabs. He’s ready to change his spending habits so he can save for his goals, but we know wants are important too. Before we help him cut back on some spending so he can focus on his goals, what are some questions we could ask Trey so we can be sure we’re taking his point of view into consideration? After all, this is HIS spending and savings plan so we want to make sure it works for him – so what are some questions we might ask him?  [Possible questions may include – Is there anything on this list that makes you really happy? What stood out as an area that you realized you may be spending too much? Of all these wants...what is the most important and what is the least important? </a:t>
            </a:r>
            <a:r>
              <a:rPr lang="en-US" sz="1000" i="1" dirty="0">
                <a:latin typeface="+mj-lt"/>
                <a:ea typeface="Source Sans Pro" panose="020B0503030403020204" pitchFamily="34" charset="0"/>
              </a:rPr>
              <a:t>You don’t have to answer these questions – we just want them to be thinking about this stuff. They can invent who Trey is and what he cares about in their own minds</a:t>
            </a:r>
            <a:r>
              <a:rPr lang="en-US" sz="1000" dirty="0">
                <a:latin typeface="+mj-lt"/>
                <a:ea typeface="Source Sans Pro" panose="020B0503030403020204" pitchFamily="34" charset="0"/>
              </a:rPr>
              <a:t>]</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What I want you to do is take the next 5 minutes to work on your own and come up with a few ways Trey could curb his spending. It might mean spending less in a few categories or eliminating a category altogether. I’ll keep this screen up so you can use it for reference. Keep in mind, we’re trying to find an extra $138, give or take. There are lots of ways you could go about this so be prepared to share what you come up with (and why!) when we come back together.</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[5 minutes - or when it looks like folks are popping their heads up – if on camera]</a:t>
            </a:r>
          </a:p>
        </p:txBody>
      </p:sp>
      <p:sp>
        <p:nvSpPr>
          <p:cNvPr id="4" name="Slide Number Placeholder 3"/>
          <p:cNvSpPr>
            <a:spLocks noGrp="1"/>
          </p:cNvSpPr>
          <p:nvPr>
            <p:ph type="sldNum" sz="quarter" idx="5"/>
          </p:nvPr>
        </p:nvSpPr>
        <p:spPr/>
        <p:txBody>
          <a:bodyPr/>
          <a:lstStyle/>
          <a:p>
            <a:fld id="{23B2173B-F6DC-438E-A7FA-1D593E032054}" type="slidenum">
              <a:rPr lang="en-US" smtClean="0"/>
              <a:pPr/>
              <a:t>22</a:t>
            </a:fld>
            <a:endParaRPr lang="en-US"/>
          </a:p>
        </p:txBody>
      </p:sp>
    </p:spTree>
    <p:extLst>
      <p:ext uri="{BB962C8B-B14F-4D97-AF65-F5344CB8AC3E}">
        <p14:creationId xmlns:p14="http://schemas.microsoft.com/office/powerpoint/2010/main" val="2240296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Ok, I’m eager to hear what you all came up with and understand your rationale behind the choices you made. Who wants to share first?</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[Depending on time, get 2-5 people to share back. Work out the math and narrate aloud as they’re sharing – e.g. “Cut back on the after school snacks? Narrow it down to 2x a week? Ok, that’s $16. Half that clothing budget? Great, so $50 there. We’re up to $66 in savings already.” When the other students chime in show the differences...ask about rationale...some students may say, ”I picture Trey as somebody who needs his coffee fix so even though it was a large expense, it was important to him, so I left it and cut in other places.” OR “Trey spends a lot on fun and entertainment but I bet he could find some pretty great free stuff to do with friends, especially for just 3 months.” Try and draw out these insights from students or share some yourself to get them thinking critically.]</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These are all really good ideas! And cutting back leaves a good amount of extra money on the table. I’m curious, beyond what we’ve already said, what other recommendations do you have for Trey to help him reach his goals? [invite discussion – if it doesn’t come up make sure to highlight how Trey could add to his income, maybe pick up a few extra shifts, babysit, walk a dog in his neighborhood, etc.]</a:t>
            </a:r>
            <a:endParaRPr lang="en-US" sz="1000"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23</a:t>
            </a:fld>
            <a:endParaRPr lang="en-US"/>
          </a:p>
        </p:txBody>
      </p:sp>
    </p:spTree>
    <p:extLst>
      <p:ext uri="{BB962C8B-B14F-4D97-AF65-F5344CB8AC3E}">
        <p14:creationId xmlns:p14="http://schemas.microsoft.com/office/powerpoint/2010/main" val="3950443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We’ve helped Trey, now let’s take a few minutes to help ourselves. What are some ways you might be able to set aside some extra money for the goals you set for yourselves last week? </a:t>
            </a:r>
          </a:p>
          <a:p>
            <a:pPr lvl="1">
              <a:buNone/>
            </a:pPr>
            <a:endParaRPr lang="en-US" sz="1000" dirty="0">
              <a:solidFill>
                <a:srgbClr val="1F2120"/>
              </a:solidFill>
              <a:latin typeface="+mj-lt"/>
              <a:ea typeface="Source Sans Pro" panose="020B0503030403020204" pitchFamily="34" charset="0"/>
            </a:endParaRPr>
          </a:p>
          <a:p>
            <a:pPr lvl="1"/>
            <a:r>
              <a:rPr lang="en-US" sz="1000" dirty="0">
                <a:solidFill>
                  <a:srgbClr val="1F2120"/>
                </a:solidFill>
                <a:latin typeface="+mj-lt"/>
                <a:ea typeface="Source Sans Pro" panose="020B0503030403020204" pitchFamily="34" charset="0"/>
              </a:rPr>
              <a:t>I’m about to send you into breakout rooms with a small group. I want you to spend the next few minutes brainstorming your answer to this question. I’m talking about simple things like – looking around for the best deal instead of impulse buying or making that smoothie at home instead of buying it. </a:t>
            </a:r>
          </a:p>
          <a:p>
            <a:pPr lvl="1"/>
            <a:endParaRPr lang="en-US" sz="1000" dirty="0">
              <a:solidFill>
                <a:srgbClr val="1F2120"/>
              </a:solidFill>
              <a:latin typeface="+mj-lt"/>
              <a:ea typeface="Source Sans Pro" panose="020B0503030403020204" pitchFamily="34" charset="0"/>
            </a:endParaRPr>
          </a:p>
          <a:p>
            <a:pPr lvl="1"/>
            <a:r>
              <a:rPr lang="en-US" sz="1000" dirty="0">
                <a:solidFill>
                  <a:srgbClr val="1F2120"/>
                </a:solidFill>
                <a:latin typeface="+mj-lt"/>
                <a:ea typeface="Source Sans Pro" panose="020B0503030403020204" pitchFamily="34" charset="0"/>
              </a:rPr>
              <a:t>Did you know you can get a lot of video games for free from the library? Or that some theaters offer student discounts? And when it comes to free activities, you might be pleasantly surprised at what your area has to offer!</a:t>
            </a:r>
          </a:p>
          <a:p>
            <a:pPr lvl="1"/>
            <a:endParaRPr lang="en-US" sz="1000" dirty="0">
              <a:solidFill>
                <a:srgbClr val="1F2120"/>
              </a:solidFill>
              <a:latin typeface="+mj-lt"/>
              <a:ea typeface="Source Sans Pro" panose="020B0503030403020204" pitchFamily="34" charset="0"/>
            </a:endParaRPr>
          </a:p>
          <a:p>
            <a:pPr lvl="1"/>
            <a:r>
              <a:rPr lang="en-US" sz="1000" dirty="0">
                <a:solidFill>
                  <a:srgbClr val="1F2120"/>
                </a:solidFill>
                <a:latin typeface="+mj-lt"/>
                <a:ea typeface="Source Sans Pro" panose="020B0503030403020204" pitchFamily="34" charset="0"/>
              </a:rPr>
              <a:t>So, head off into your breakout rooms, come up with some ideas, and report back about how we can save more. Brainstorm ways to save, search fun free stuff in your town, finally figure out where that popular hiking trail is, think of how you might be able to earn some extra cash...you get the idea. You’ve got 5 minutes. Any questions? Ok, pick someone in your group to write down your ideas and be ready to share when you get back.</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24</a:t>
            </a:fld>
            <a:endParaRPr lang="en-US"/>
          </a:p>
        </p:txBody>
      </p:sp>
    </p:spTree>
    <p:extLst>
      <p:ext uri="{BB962C8B-B14F-4D97-AF65-F5344CB8AC3E}">
        <p14:creationId xmlns:p14="http://schemas.microsoft.com/office/powerpoint/2010/main" val="2671940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j-lt"/>
                <a:ea typeface="Source Sans Pro" panose="020B0503030403020204" pitchFamily="34" charset="0"/>
              </a:rPr>
              <a:t>Welcome back! How’d that go? Did we come up with some good ideas?</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[Facilitator note: If time is running short, just have them pop a few ideas in the chat and call out a few. If there’s time – Alright! I want to hear it! Give me your best ideas about saving more towards your goals!]</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These are great! You’ve come up with some really simple ways to save! And don’t forget, there are always opportunities to earn more money if you need to.</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Just think about what you can do with those extra savings. You could save for the short-term, the long-term... OR </a:t>
            </a:r>
            <a:r>
              <a:rPr lang="en-US" sz="1000" i="1" dirty="0">
                <a:latin typeface="+mj-lt"/>
                <a:ea typeface="Source Sans Pro" panose="020B0503030403020204" pitchFamily="34" charset="0"/>
              </a:rPr>
              <a:t>really</a:t>
            </a:r>
            <a:r>
              <a:rPr lang="en-US" sz="1000" dirty="0">
                <a:latin typeface="+mj-lt"/>
                <a:ea typeface="Source Sans Pro" panose="020B0503030403020204" pitchFamily="34" charset="0"/>
              </a:rPr>
              <a:t> see how those extra nickels and dimes could add up to more dollars in the long- long-term! I’m talking about financial freedom here!</a:t>
            </a:r>
          </a:p>
          <a:p>
            <a:pPr lvl="1">
              <a:buNone/>
            </a:pPr>
            <a:endParaRPr lang="en-US" sz="1000" dirty="0">
              <a:latin typeface="+mj-lt"/>
              <a:ea typeface="Source Sans Pro" panose="020B0503030403020204" pitchFamily="34" charset="0"/>
            </a:endParaRPr>
          </a:p>
          <a:p>
            <a:pPr lvl="1">
              <a:buNone/>
            </a:pPr>
            <a:r>
              <a:rPr lang="en-US" sz="1000" dirty="0">
                <a:latin typeface="+mj-lt"/>
                <a:ea typeface="Source Sans Pro" panose="020B0503030403020204" pitchFamily="34" charset="0"/>
              </a:rPr>
              <a:t>Did I pique your interest? More on that in a few weeks. As for now...</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25</a:t>
            </a:fld>
            <a:endParaRPr lang="en-US"/>
          </a:p>
        </p:txBody>
      </p:sp>
    </p:spTree>
    <p:extLst>
      <p:ext uri="{BB962C8B-B14F-4D97-AF65-F5344CB8AC3E}">
        <p14:creationId xmlns:p14="http://schemas.microsoft.com/office/powerpoint/2010/main" val="3939317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Congratulations! You’ve mapped out your expenses, have a better sense of the importance of saving, and understand how adjusting your spending and saving can help you achieve your goals.</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Which means you’re another step ahead in our money adventure! Congrats you’ve earned another pin!</a:t>
            </a:r>
            <a:endParaRPr lang="en-US" dirty="0">
              <a:latin typeface="+mj-lt"/>
            </a:endParaRPr>
          </a:p>
          <a:p>
            <a:pPr lvl="1"/>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400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ea typeface="Source Sans Pro" panose="020B0503030403020204" pitchFamily="34" charset="0"/>
              </a:rPr>
              <a:t>When it comes to the adventures you seek, getting the lay of the land by mapping out spending and saving is an important step.</a:t>
            </a:r>
          </a:p>
          <a:p>
            <a:pPr lvl="1">
              <a:buNone/>
            </a:pPr>
            <a:endParaRPr lang="en-US" sz="1000" dirty="0">
              <a:solidFill>
                <a:srgbClr val="1F2120"/>
              </a:solidFill>
              <a:latin typeface="+mj-lt"/>
              <a:ea typeface="Source Sans Pro" panose="020B0503030403020204" pitchFamily="34" charset="0"/>
            </a:endParaRPr>
          </a:p>
          <a:p>
            <a:pPr lvl="1">
              <a:buNone/>
            </a:pPr>
            <a:r>
              <a:rPr lang="en-US" sz="1000" dirty="0">
                <a:solidFill>
                  <a:srgbClr val="1F2120"/>
                </a:solidFill>
                <a:latin typeface="+mj-lt"/>
                <a:ea typeface="Source Sans Pro" panose="020B0503030403020204" pitchFamily="34" charset="0"/>
              </a:rPr>
              <a:t>But in addition to being smart savers, we’ve got to be smart spenders. And that’s where we’ll focus our energy next week.</a:t>
            </a:r>
            <a:endParaRPr lang="en-US" sz="1000" dirty="0">
              <a:latin typeface="+mj-lt"/>
              <a:ea typeface="Source Sans Pro" panose="020B05030304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41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latin typeface="+mj-lt"/>
                <a:ea typeface="Source Sans Pro" panose="020B0503030403020204" pitchFamily="34" charset="0"/>
              </a:rPr>
              <a:t>For those of you who can’t wait until next week, here’s a way to explore a little more:</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Keep and eye out for how much stuff costs and track all of your spending over the course of the next week. Or if you aren’t spending it yourself, start to track things in your life that cost money even more closely, or look at prices of things to get an idea of how much stuff costs. Keep a master list every dollar...every dime ... that goes out. Gas? Make a note. A candy bar after school? Make a note. In app purchase? Make a note. Throw a dime into a wishing well? Note it!</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Write it all down and start to get a big picture of what everyday spending habits look like and how much stuff costs.</a:t>
            </a:r>
          </a:p>
          <a:p>
            <a:pPr lvl="1"/>
            <a:endParaRPr lang="en-US" sz="1000" dirty="0">
              <a:latin typeface="+mj-lt"/>
              <a:ea typeface="Source Sans Pro" panose="020B0503030403020204" pitchFamily="34" charset="0"/>
            </a:endParaRPr>
          </a:p>
          <a:p>
            <a:pPr lvl="1"/>
            <a:r>
              <a:rPr lang="en-US" sz="1000" dirty="0">
                <a:latin typeface="+mj-lt"/>
                <a:ea typeface="Source Sans Pro" panose="020B0503030403020204" pitchFamily="34" charset="0"/>
              </a:rPr>
              <a:t>I’ll see you all next week!</a:t>
            </a:r>
            <a:endParaRPr lang="en-US" sz="1000" dirty="0">
              <a:latin typeface="+mj-lt"/>
            </a:endParaRPr>
          </a:p>
          <a:p>
            <a:pPr lvl="1"/>
            <a:endParaRPr lang="en-US" sz="1000"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28</a:t>
            </a:fld>
            <a:endParaRPr lang="en-US"/>
          </a:p>
        </p:txBody>
      </p:sp>
    </p:spTree>
    <p:extLst>
      <p:ext uri="{BB962C8B-B14F-4D97-AF65-F5344CB8AC3E}">
        <p14:creationId xmlns:p14="http://schemas.microsoft.com/office/powerpoint/2010/main" val="3596465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29</a:t>
            </a:fld>
            <a:endParaRPr lang="en-US"/>
          </a:p>
        </p:txBody>
      </p:sp>
    </p:spTree>
    <p:extLst>
      <p:ext uri="{BB962C8B-B14F-4D97-AF65-F5344CB8AC3E}">
        <p14:creationId xmlns:p14="http://schemas.microsoft.com/office/powerpoint/2010/main" val="14235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chemeClr val="bg1"/>
            </a:gs>
            <a:gs pos="76000">
              <a:schemeClr val="bg1">
                <a:lumMod val="9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49187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083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6BC4952-E614-43F5-8810-71397992230B}"/>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dirty="0"/>
              <a:t>Insert whiteboard photo here</a:t>
            </a:r>
          </a:p>
        </p:txBody>
      </p:sp>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dirty="0"/>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dirty="0"/>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512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33" r:id="rId2"/>
    <p:sldLayoutId id="2147483829" r:id="rId3"/>
    <p:sldLayoutId id="2147483832" r:id="rId4"/>
    <p:sldLayoutId id="2147483826" r:id="rId5"/>
    <p:sldLayoutId id="2147483827" r:id="rId6"/>
    <p:sldLayoutId id="2147483828" r:id="rId7"/>
    <p:sldLayoutId id="2147483830" r:id="rId8"/>
    <p:sldLayoutId id="2147483834" r:id="rId9"/>
    <p:sldLayoutId id="2147483648" r:id="rId10"/>
    <p:sldLayoutId id="21474838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ts val="60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image" Target="../media/image37.png"/><Relationship Id="rId4" Type="http://schemas.microsoft.com/office/2007/relationships/hdphoto" Target="../media/hdphoto1.wdp"/><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g"/><Relationship Id="rId18" Type="http://schemas.openxmlformats.org/officeDocument/2006/relationships/image" Target="../media/image58.jpg"/><Relationship Id="rId3" Type="http://schemas.openxmlformats.org/officeDocument/2006/relationships/image" Target="../media/image43.png"/><Relationship Id="rId21" Type="http://schemas.openxmlformats.org/officeDocument/2006/relationships/image" Target="../media/image61.jpg"/><Relationship Id="rId7" Type="http://schemas.openxmlformats.org/officeDocument/2006/relationships/image" Target="../media/image47.png"/><Relationship Id="rId12" Type="http://schemas.openxmlformats.org/officeDocument/2006/relationships/image" Target="../media/image52.svg"/><Relationship Id="rId17" Type="http://schemas.openxmlformats.org/officeDocument/2006/relationships/image" Target="../media/image57.png"/><Relationship Id="rId2" Type="http://schemas.openxmlformats.org/officeDocument/2006/relationships/notesSlide" Target="../notesSlides/notesSlide19.xml"/><Relationship Id="rId16" Type="http://schemas.openxmlformats.org/officeDocument/2006/relationships/image" Target="../media/image56.jpg"/><Relationship Id="rId20" Type="http://schemas.openxmlformats.org/officeDocument/2006/relationships/image" Target="../media/image60.jpg"/><Relationship Id="rId1" Type="http://schemas.openxmlformats.org/officeDocument/2006/relationships/slideLayout" Target="../slideLayouts/slideLayout5.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jpg"/><Relationship Id="rId10" Type="http://schemas.openxmlformats.org/officeDocument/2006/relationships/image" Target="../media/image50.jpg"/><Relationship Id="rId19" Type="http://schemas.openxmlformats.org/officeDocument/2006/relationships/image" Target="../media/image59.jp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jpg"/><Relationship Id="rId22" Type="http://schemas.openxmlformats.org/officeDocument/2006/relationships/image" Target="../media/image62.jp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65.png"/><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7.sv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7.sv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72.png"/><Relationship Id="rId5" Type="http://schemas.openxmlformats.org/officeDocument/2006/relationships/image" Target="../media/image16.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23569" cy="489131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200" dirty="0"/>
              <a:t>It’s time for you to lead module 2 of “Your Money Adventure.” We built modules 2 and 3 to complement each other. Module 2 gives an intro into expenses, spending, and saving with a heavy focus on saving. Module 3 will be focused on ways to spend smart.</a:t>
            </a:r>
          </a:p>
          <a:p>
            <a:pPr marL="0" lvl="1" indent="0">
              <a:lnSpc>
                <a:spcPct val="100000"/>
              </a:lnSpc>
              <a:spcBef>
                <a:spcPts val="800"/>
              </a:spcBef>
              <a:spcAft>
                <a:spcPts val="0"/>
              </a:spcAft>
              <a:buFont typeface="Segoe UI" panose="020B0502040204020203" pitchFamily="34" charset="0"/>
              <a:buChar char="​"/>
            </a:pPr>
            <a:r>
              <a:rPr lang="en-US" sz="1200" dirty="0"/>
              <a:t>Many of the same guidelines you followed for Module 1 are true for Module 2, so you’ll see those guidelines below. We’ll also add that by Module 2, you’re starting to become more familiar with the teens. You’re noticing who jumps in to participate and who rarely shares. Never pressure the teens to share, but now might be a good time to start to encourage some participation from teens you haven’t heard from yet. </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02: LAY OF THE LAND</a:t>
            </a:r>
            <a:endParaRPr lang="en-US" sz="1000" dirty="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7"/>
            <a:ext cx="7360897" cy="4557486"/>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dirty="0"/>
              <a:t>As is always the case, if you have time at the end, open up the floor to questions and discussion. Maybe they’ll have questions about what you covered or questions about things coming up in the curriculum.</a:t>
            </a:r>
          </a:p>
          <a:p>
            <a:pPr lvl="1">
              <a:lnSpc>
                <a:spcPct val="100000"/>
              </a:lnSpc>
              <a:spcBef>
                <a:spcPts val="800"/>
              </a:spcBef>
              <a:spcAft>
                <a:spcPts val="0"/>
              </a:spcAft>
            </a:pPr>
            <a:r>
              <a:rPr lang="en-US" sz="900" dirty="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dirty="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dirty="0"/>
              <a:t>We highly recommend you practice each module aloud before delivering it to the teens,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dirty="0"/>
              <a:t>On the next page,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dirty="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dirty="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dirty="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dirty="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dirty="0"/>
              <a:t>Start strong. You set the tone for the entire curriculum on day one – really in the first 30 seconds on day one. Especially when you have to delivery virtually, YOU will need to bring the energy to their screens through your voice, your gestures, and your engagement with the material and to the students. </a:t>
            </a:r>
          </a:p>
          <a:p>
            <a:pPr lvl="1">
              <a:lnSpc>
                <a:spcPct val="100000"/>
              </a:lnSpc>
              <a:spcBef>
                <a:spcPts val="800"/>
              </a:spcBef>
              <a:spcAft>
                <a:spcPts val="0"/>
              </a:spcAft>
            </a:pPr>
            <a:r>
              <a:rPr lang="en-US" sz="900" dirty="0"/>
              <a:t>Every audience, whether they’re adults or teen, will pay more attention to what you say if you to show passion and enthusiasm for the topic you’re presenting on.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dirty="0"/>
              <a:t>Hide or delete the facilitator guide before facilitating the module.</a:t>
            </a:r>
          </a:p>
        </p:txBody>
      </p:sp>
    </p:spTree>
    <p:extLst>
      <p:ext uri="{BB962C8B-B14F-4D97-AF65-F5344CB8AC3E}">
        <p14:creationId xmlns:p14="http://schemas.microsoft.com/office/powerpoint/2010/main" val="231663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Whiteboard</a:t>
            </a:r>
          </a:p>
          <a:p>
            <a:pPr marL="0" lvl="1" indent="0">
              <a:spcBef>
                <a:spcPts val="800"/>
              </a:spcBef>
              <a:buNone/>
            </a:pPr>
            <a:r>
              <a:rPr lang="en-US" sz="1200" dirty="0"/>
              <a:t>Using the Whiteboard: To use the whiteboard function in zoom you select “Share Screen” and then select the “Whiteboard” option in the pop up. Once the whiteboard opens select “Text” and you will be able to type directly onto the whiteboard.</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02: LAY OF THE LAND</a:t>
            </a:r>
            <a:endParaRPr lang="en-US" sz="1000" dirty="0">
              <a:solidFill>
                <a:schemeClr val="accent1">
                  <a:lumMod val="50000"/>
                </a:schemeClr>
              </a:solidFill>
            </a:endParaRPr>
          </a:p>
        </p:txBody>
      </p:sp>
      <p:grpSp>
        <p:nvGrpSpPr>
          <p:cNvPr id="50" name="Group 49">
            <a:extLst>
              <a:ext uri="{FF2B5EF4-FFF2-40B4-BE49-F238E27FC236}">
                <a16:creationId xmlns:a16="http://schemas.microsoft.com/office/drawing/2014/main" id="{81D2C51E-E4CC-4063-BB3E-03704697EC08}"/>
              </a:ext>
            </a:extLst>
          </p:cNvPr>
          <p:cNvGrpSpPr/>
          <p:nvPr/>
        </p:nvGrpSpPr>
        <p:grpSpPr>
          <a:xfrm>
            <a:off x="4716935" y="1378857"/>
            <a:ext cx="6937849" cy="3353091"/>
            <a:chOff x="4716935" y="596477"/>
            <a:chExt cx="6937849" cy="3353091"/>
          </a:xfrm>
        </p:grpSpPr>
        <p:pic>
          <p:nvPicPr>
            <p:cNvPr id="42" name="Picture 41">
              <a:extLst>
                <a:ext uri="{FF2B5EF4-FFF2-40B4-BE49-F238E27FC236}">
                  <a16:creationId xmlns:a16="http://schemas.microsoft.com/office/drawing/2014/main" id="{4B63ABF1-6270-47C0-B24C-2C1125A471CE}"/>
                </a:ext>
              </a:extLst>
            </p:cNvPr>
            <p:cNvPicPr>
              <a:picLocks noChangeAspect="1"/>
            </p:cNvPicPr>
            <p:nvPr/>
          </p:nvPicPr>
          <p:blipFill>
            <a:blip r:embed="rId3"/>
            <a:stretch>
              <a:fillRect/>
            </a:stretch>
          </p:blipFill>
          <p:spPr>
            <a:xfrm>
              <a:off x="4716935" y="596477"/>
              <a:ext cx="6937849" cy="3353091"/>
            </a:xfrm>
            <a:prstGeom prst="rect">
              <a:avLst/>
            </a:prstGeom>
            <a:solidFill>
              <a:srgbClr val="1A1A1A"/>
            </a:solidFill>
            <a:effectLst>
              <a:outerShdw blurRad="63500" algn="ctr" rotWithShape="0">
                <a:prstClr val="black">
                  <a:alpha val="20000"/>
                </a:prstClr>
              </a:outerShdw>
            </a:effectLst>
          </p:spPr>
        </p:pic>
        <p:pic>
          <p:nvPicPr>
            <p:cNvPr id="32" name="Picture 31">
              <a:extLst>
                <a:ext uri="{FF2B5EF4-FFF2-40B4-BE49-F238E27FC236}">
                  <a16:creationId xmlns:a16="http://schemas.microsoft.com/office/drawing/2014/main" id="{A6924FD3-AF6C-439B-94D4-ECED3045DE57}"/>
                </a:ext>
              </a:extLst>
            </p:cNvPr>
            <p:cNvPicPr>
              <a:picLocks noChangeAspect="1"/>
            </p:cNvPicPr>
            <p:nvPr/>
          </p:nvPicPr>
          <p:blipFill>
            <a:blip r:embed="rId4"/>
            <a:stretch>
              <a:fillRect/>
            </a:stretch>
          </p:blipFill>
          <p:spPr>
            <a:xfrm>
              <a:off x="5056298" y="686136"/>
              <a:ext cx="6259123" cy="2764716"/>
            </a:xfrm>
            <a:prstGeom prst="rect">
              <a:avLst/>
            </a:prstGeom>
          </p:spPr>
        </p:pic>
        <p:sp>
          <p:nvSpPr>
            <p:cNvPr id="38" name="Rectangle 37">
              <a:extLst>
                <a:ext uri="{FF2B5EF4-FFF2-40B4-BE49-F238E27FC236}">
                  <a16:creationId xmlns:a16="http://schemas.microsoft.com/office/drawing/2014/main" id="{F72704D8-6B7F-4D2D-8E9C-08FF77F928DF}"/>
                </a:ext>
              </a:extLst>
            </p:cNvPr>
            <p:cNvSpPr/>
            <p:nvPr/>
          </p:nvSpPr>
          <p:spPr>
            <a:xfrm>
              <a:off x="8026867" y="3571788"/>
              <a:ext cx="546100" cy="343325"/>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40" name="Rectangle 39">
              <a:extLst>
                <a:ext uri="{FF2B5EF4-FFF2-40B4-BE49-F238E27FC236}">
                  <a16:creationId xmlns:a16="http://schemas.microsoft.com/office/drawing/2014/main" id="{58BEB0A8-BEB0-4547-B0F0-1950A1B33B5C}"/>
                </a:ext>
              </a:extLst>
            </p:cNvPr>
            <p:cNvSpPr/>
            <p:nvPr/>
          </p:nvSpPr>
          <p:spPr>
            <a:xfrm>
              <a:off x="6696800" y="1221770"/>
              <a:ext cx="1424849" cy="956279"/>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spTree>
    <p:extLst>
      <p:ext uri="{BB962C8B-B14F-4D97-AF65-F5344CB8AC3E}">
        <p14:creationId xmlns:p14="http://schemas.microsoft.com/office/powerpoint/2010/main" val="6858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Breakout Rooms </a:t>
            </a:r>
          </a:p>
          <a:p>
            <a:pPr marL="0" lvl="1" indent="0">
              <a:spcBef>
                <a:spcPts val="800"/>
              </a:spcBef>
              <a:buNone/>
            </a:pPr>
            <a:r>
              <a:rPr lang="en-US" sz="1200" dirty="0"/>
              <a:t>In order for breakout rooms to be enabled you have to be the host of the meeting. So that’s the first step, make sure you are assigned as the host or the co-host of the session.</a:t>
            </a:r>
          </a:p>
          <a:p>
            <a:pPr marL="0" lvl="1" indent="0">
              <a:spcBef>
                <a:spcPts val="800"/>
              </a:spcBef>
              <a:buNone/>
            </a:pPr>
            <a:r>
              <a:rPr lang="en-US" sz="1200" dirty="0"/>
              <a:t>Assign 4 students per room with a minimum of 3 students if necessary.</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02: LAY OF THE LAND</a:t>
            </a:r>
            <a:endParaRPr lang="en-US" sz="1000" dirty="0">
              <a:solidFill>
                <a:schemeClr val="accent1">
                  <a:lumMod val="50000"/>
                </a:schemeClr>
              </a:solidFill>
            </a:endParaRPr>
          </a:p>
        </p:txBody>
      </p:sp>
      <p:pic>
        <p:nvPicPr>
          <p:cNvPr id="11" name="Picture 10" descr="Graphical user interface, application&#10;&#10;Description automatically generated">
            <a:extLst>
              <a:ext uri="{FF2B5EF4-FFF2-40B4-BE49-F238E27FC236}">
                <a16:creationId xmlns:a16="http://schemas.microsoft.com/office/drawing/2014/main" id="{6A674594-DE42-423E-BE21-DFDB4A95AA8B}"/>
              </a:ext>
            </a:extLst>
          </p:cNvPr>
          <p:cNvPicPr>
            <a:picLocks noChangeAspect="1"/>
          </p:cNvPicPr>
          <p:nvPr/>
        </p:nvPicPr>
        <p:blipFill>
          <a:blip r:embed="rId3"/>
          <a:stretch>
            <a:fillRect/>
          </a:stretch>
        </p:blipFill>
        <p:spPr>
          <a:xfrm>
            <a:off x="4344300" y="540205"/>
            <a:ext cx="7636596" cy="319524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007E4CB0-D396-4DB6-91FE-64C2783EEA08}"/>
              </a:ext>
            </a:extLst>
          </p:cNvPr>
          <p:cNvPicPr>
            <a:picLocks noChangeAspect="1"/>
          </p:cNvPicPr>
          <p:nvPr/>
        </p:nvPicPr>
        <p:blipFill>
          <a:blip r:embed="rId4"/>
          <a:stretch>
            <a:fillRect/>
          </a:stretch>
        </p:blipFill>
        <p:spPr>
          <a:xfrm>
            <a:off x="4509814" y="3791726"/>
            <a:ext cx="7217800" cy="2720486"/>
          </a:xfrm>
          <a:prstGeom prst="rect">
            <a:avLst/>
          </a:prstGeom>
        </p:spPr>
      </p:pic>
    </p:spTree>
    <p:extLst>
      <p:ext uri="{BB962C8B-B14F-4D97-AF65-F5344CB8AC3E}">
        <p14:creationId xmlns:p14="http://schemas.microsoft.com/office/powerpoint/2010/main" val="350117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dirty="0">
                <a:solidFill>
                  <a:schemeClr val="accent1"/>
                </a:solidFill>
              </a:rPr>
              <a:t>Timing Breakdown</a:t>
            </a:r>
            <a:endParaRPr lang="en-US" sz="2200" b="1" dirty="0">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02: LAY OF THE LAND</a:t>
            </a:r>
            <a:endParaRPr lang="en-US" sz="1000" dirty="0">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extLst>
              <p:ext uri="{D42A27DB-BD31-4B8C-83A1-F6EECF244321}">
                <p14:modId xmlns:p14="http://schemas.microsoft.com/office/powerpoint/2010/main" val="2572374518"/>
              </p:ext>
            </p:extLst>
          </p:nvPr>
        </p:nvGraphicFramePr>
        <p:xfrm>
          <a:off x="496238" y="1386974"/>
          <a:ext cx="11198226" cy="2581603"/>
        </p:xfrm>
        <a:graphic>
          <a:graphicData uri="http://schemas.openxmlformats.org/drawingml/2006/table">
            <a:tbl>
              <a:tblPr firstRow="1" bandRow="1">
                <a:tableStyleId>{69012ECD-51FC-41F1-AA8D-1B2483CD663E}</a:tableStyleId>
              </a:tblPr>
              <a:tblGrid>
                <a:gridCol w="4090510">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dirty="0"/>
                        <a:t>Section</a:t>
                      </a:r>
                    </a:p>
                  </a:txBody>
                  <a:tcPr anchor="ctr">
                    <a:lnL w="12700" cap="flat" cmpd="sng" algn="ctr">
                      <a:noFill/>
                      <a:prstDash val="solid"/>
                      <a:round/>
                      <a:headEnd type="none" w="med" len="med"/>
                      <a:tailEnd type="none" w="med" len="med"/>
                    </a:lnL>
                  </a:tcPr>
                </a:tc>
                <a:tc>
                  <a:txBody>
                    <a:bodyPr/>
                    <a:lstStyle/>
                    <a:p>
                      <a:pPr algn="just"/>
                      <a:r>
                        <a:rPr lang="en-US" sz="1100" dirty="0"/>
                        <a:t>Duration</a:t>
                      </a:r>
                    </a:p>
                  </a:txBody>
                  <a:tcPr anchor="ctr">
                    <a:lnR>
                      <a:noFill/>
                    </a:lnR>
                  </a:tcPr>
                </a:tc>
                <a:tc>
                  <a:txBody>
                    <a:bodyPr/>
                    <a:lstStyle/>
                    <a:p>
                      <a:pPr algn="just"/>
                      <a:endParaRPr lang="en-US" sz="1100" dirty="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dirty="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383600">
                <a:tc>
                  <a:txBody>
                    <a:bodyPr/>
                    <a:lstStyle/>
                    <a:p>
                      <a:r>
                        <a:rPr lang="en-US" sz="1200" dirty="0"/>
                        <a:t>Welcome + Did you explore more?</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5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Trey activities</a:t>
                      </a:r>
                    </a:p>
                  </a:txBody>
                  <a:tcPr marL="85866" marR="85866" marT="42933" marB="42933">
                    <a:lnL>
                      <a:noFill/>
                    </a:lnL>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20-25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383600">
                <a:tc>
                  <a:txBody>
                    <a:bodyPr/>
                    <a:lstStyle/>
                    <a:p>
                      <a:r>
                        <a:rPr lang="en-US" sz="1200" dirty="0"/>
                        <a:t>We’ve got big adventure ahead + Reality check</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2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Small group: Saving for goals</a:t>
                      </a:r>
                    </a:p>
                  </a:txBody>
                  <a:tcPr marL="85866" marR="85866" marT="42933" marB="42933">
                    <a:lnL>
                      <a:noFill/>
                    </a:lnL>
                    <a:noFill/>
                  </a:tcPr>
                </a:tc>
                <a:tc>
                  <a:txBody>
                    <a:bodyPr/>
                    <a:lstStyle/>
                    <a:p>
                      <a:r>
                        <a:rPr lang="en-US" sz="1200" dirty="0"/>
                        <a:t>10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383600">
                <a:tc>
                  <a:txBody>
                    <a:bodyPr/>
                    <a:lstStyle/>
                    <a:p>
                      <a:r>
                        <a:rPr lang="en-US" sz="1200" dirty="0"/>
                        <a:t>Whiteboard expenses</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5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Congrats</a:t>
                      </a:r>
                    </a:p>
                  </a:txBody>
                  <a:tcPr marL="85866" marR="85866" marT="42933" marB="42933">
                    <a:lnL>
                      <a:noFill/>
                    </a:lnL>
                    <a:noFill/>
                  </a:tcPr>
                </a:tc>
                <a:tc>
                  <a:txBody>
                    <a:bodyPr/>
                    <a:lstStyle/>
                    <a:p>
                      <a:r>
                        <a:rPr lang="en-US" sz="1200" dirty="0"/>
                        <a:t>1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383600">
                <a:tc>
                  <a:txBody>
                    <a:bodyPr/>
                    <a:lstStyle/>
                    <a:p>
                      <a:r>
                        <a:rPr lang="en-US" sz="1200" dirty="0"/>
                        <a:t>Fixed and variable expenses + Savings as a need</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2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Roadmap</a:t>
                      </a:r>
                    </a:p>
                  </a:txBody>
                  <a:tcPr marL="85866" marR="85866" marT="42933" marB="42933">
                    <a:lnL>
                      <a:noFill/>
                    </a:lnL>
                    <a:noFill/>
                  </a:tcPr>
                </a:tc>
                <a:tc>
                  <a:txBody>
                    <a:bodyPr/>
                    <a:lstStyle/>
                    <a:p>
                      <a:r>
                        <a:rPr lang="en-US" sz="1200" dirty="0"/>
                        <a:t>1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383600">
                <a:tc>
                  <a:txBody>
                    <a:bodyPr/>
                    <a:lstStyle/>
                    <a:p>
                      <a:r>
                        <a:rPr lang="en-US" sz="1200" dirty="0"/>
                        <a:t>Famous tennis star example</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2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Explore more</a:t>
                      </a:r>
                    </a:p>
                  </a:txBody>
                  <a:tcPr marL="85866" marR="85866" marT="42933" marB="42933">
                    <a:lnL>
                      <a:noFill/>
                    </a:lnL>
                    <a:noFill/>
                  </a:tcPr>
                </a:tc>
                <a:tc>
                  <a:txBody>
                    <a:bodyPr/>
                    <a:lstStyle/>
                    <a:p>
                      <a:r>
                        <a:rPr lang="en-US" sz="1200" dirty="0"/>
                        <a:t>1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Short-term thru Emergency Savings</a:t>
                      </a:r>
                    </a:p>
                  </a:txBody>
                  <a:tcPr marL="85866" marR="85866" marT="42933" marB="42933">
                    <a:lnL w="12700" cap="flat" cmpd="sng" algn="ctr">
                      <a:noFill/>
                      <a:prstDash val="solid"/>
                      <a:round/>
                      <a:headEnd type="none" w="med" len="med"/>
                      <a:tailEnd type="none" w="med" len="med"/>
                    </a:lnL>
                    <a:noFill/>
                  </a:tcPr>
                </a:tc>
                <a:tc>
                  <a:txBody>
                    <a:bodyPr/>
                    <a:lstStyle/>
                    <a:p>
                      <a:r>
                        <a:rPr lang="en-US" sz="1200" dirty="0"/>
                        <a:t>5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B w="12700" cap="flat" cmpd="sng" algn="ctr">
                      <a:noFill/>
                      <a:prstDash val="solid"/>
                      <a:round/>
                      <a:headEnd type="none" w="med" len="med"/>
                      <a:tailEnd type="none" w="med" len="med"/>
                    </a:lnB>
                    <a:noFill/>
                  </a:tcPr>
                </a:tc>
                <a:tc>
                  <a:txBody>
                    <a:bodyPr/>
                    <a:lstStyle/>
                    <a:p>
                      <a:endParaRPr lang="en-US" sz="1100" dirty="0"/>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3258768317"/>
                  </a:ext>
                </a:extLst>
              </a:tr>
            </a:tbl>
          </a:graphicData>
        </a:graphic>
      </p:graphicFrame>
    </p:spTree>
    <p:extLst>
      <p:ext uri="{BB962C8B-B14F-4D97-AF65-F5344CB8AC3E}">
        <p14:creationId xmlns:p14="http://schemas.microsoft.com/office/powerpoint/2010/main" val="42141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1631216"/>
          </a:xfrm>
          <a:prstGeom prst="rect">
            <a:avLst/>
          </a:prstGeom>
          <a:noFill/>
        </p:spPr>
        <p:txBody>
          <a:bodyPr wrap="square" lIns="0" tIns="0" rIns="0" bIns="0" rtlCol="0">
            <a:spAutoFit/>
          </a:bodyPr>
          <a:lstStyle/>
          <a:p>
            <a:pPr algn="l">
              <a:spcAft>
                <a:spcPts val="1200"/>
              </a:spcAft>
            </a:pPr>
            <a:r>
              <a:rPr lang="en-US" sz="3200" b="1" dirty="0">
                <a:solidFill>
                  <a:srgbClr val="2C4AAA"/>
                </a:solidFill>
              </a:rPr>
              <a:t>Welcome!</a:t>
            </a:r>
          </a:p>
          <a:p>
            <a:pPr>
              <a:spcAft>
                <a:spcPts val="1200"/>
              </a:spcAft>
            </a:pPr>
            <a:r>
              <a:rPr lang="en-US" sz="3200" kern="100" dirty="0">
                <a:solidFill>
                  <a:schemeClr val="bg1"/>
                </a:solidFill>
                <a:latin typeface="+mj-lt"/>
              </a:rPr>
              <a:t>   I’m excited </a:t>
            </a:r>
            <a:br>
              <a:rPr lang="en-US" sz="3200" kern="100" dirty="0">
                <a:solidFill>
                  <a:schemeClr val="bg1"/>
                </a:solidFill>
                <a:latin typeface="+mj-lt"/>
              </a:rPr>
            </a:br>
            <a:r>
              <a:rPr lang="en-US" sz="3200" kern="100" dirty="0">
                <a:solidFill>
                  <a:schemeClr val="bg1"/>
                </a:solidFill>
                <a:latin typeface="+mj-lt"/>
              </a:rPr>
              <a:t>   you’re here!   </a:t>
            </a: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dirty="0">
                <a:solidFill>
                  <a:schemeClr val="bg1"/>
                </a:solidFill>
                <a:latin typeface="Fidelity Sans" panose="020B0503030202020204" pitchFamily="34" charset="0"/>
              </a:rPr>
              <a:t>01   Camera on if you can</a:t>
            </a:r>
          </a:p>
          <a:p>
            <a:pPr marL="465138" indent="-465138">
              <a:spcBef>
                <a:spcPts val="1800"/>
              </a:spcBef>
            </a:pPr>
            <a:r>
              <a:rPr lang="en-US" sz="2000" kern="100" dirty="0">
                <a:solidFill>
                  <a:schemeClr val="bg1"/>
                </a:solidFill>
                <a:latin typeface="Fidelity Sans" panose="020B0503030202020204" pitchFamily="34" charset="0"/>
              </a:rPr>
              <a:t>02   Mic on mute until </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you're ready to share</a:t>
            </a:r>
          </a:p>
          <a:p>
            <a:pPr marL="465138" indent="-465138">
              <a:spcBef>
                <a:spcPts val="1800"/>
              </a:spcBef>
            </a:pPr>
            <a:r>
              <a:rPr lang="en-US" sz="2000" kern="100" dirty="0">
                <a:solidFill>
                  <a:schemeClr val="bg1"/>
                </a:solidFill>
                <a:latin typeface="Fidelity Sans" panose="020B0503030202020204" pitchFamily="34" charset="0"/>
              </a:rPr>
              <a:t>03   Grab a pen and paper </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6" name="Picture 5" descr="A person wearing a garment&#10;&#10;Description automatically generated with low confidence">
            <a:extLst>
              <a:ext uri="{FF2B5EF4-FFF2-40B4-BE49-F238E27FC236}">
                <a16:creationId xmlns:a16="http://schemas.microsoft.com/office/drawing/2014/main" id="{291C675F-A89C-4341-9066-656273CCCC9B}"/>
              </a:ext>
            </a:extLst>
          </p:cNvPr>
          <p:cNvPicPr>
            <a:picLocks noChangeAspect="1"/>
          </p:cNvPicPr>
          <p:nvPr/>
        </p:nvPicPr>
        <p:blipFill rotWithShape="1">
          <a:blip r:embed="rId3"/>
          <a:srcRect t="4509" r="4509"/>
          <a:stretch/>
        </p:blipFill>
        <p:spPr>
          <a:xfrm>
            <a:off x="-1" y="0"/>
            <a:ext cx="12192001" cy="6858000"/>
          </a:xfrm>
          <a:prstGeom prst="rect">
            <a:avLst/>
          </a:prstGeom>
        </p:spPr>
      </p:pic>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dirty="0">
                <a:solidFill>
                  <a:schemeClr val="bg1"/>
                </a:solidFill>
                <a:latin typeface="Fidelity Sans" panose="020B0503030202020204" pitchFamily="34" charset="0"/>
              </a:rPr>
              <a:t>Speaker Name  |  Speaker Title</a:t>
            </a:r>
          </a:p>
          <a:p>
            <a:pPr algn="l">
              <a:spcAft>
                <a:spcPts val="1200"/>
              </a:spcAft>
            </a:pPr>
            <a:r>
              <a:rPr lang="en-US" sz="2000" kern="100" dirty="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085596"/>
            <a:ext cx="366363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748171"/>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Your money adventure </a:t>
            </a:r>
          </a:p>
          <a:p>
            <a:pPr>
              <a:lnSpc>
                <a:spcPct val="110000"/>
              </a:lnSpc>
              <a:spcAft>
                <a:spcPts val="1200"/>
              </a:spcAft>
            </a:pPr>
            <a:r>
              <a:rPr lang="en-US" sz="2400" kern="100" dirty="0">
                <a:solidFill>
                  <a:schemeClr val="bg1"/>
                </a:solidFill>
                <a:latin typeface="Fidelity Sans" panose="020B0503030202020204" pitchFamily="34" charset="0"/>
              </a:rPr>
              <a:t> </a:t>
            </a:r>
          </a:p>
          <a:p>
            <a:r>
              <a:rPr lang="en-US" sz="3200" b="1" kern="100" dirty="0">
                <a:solidFill>
                  <a:schemeClr val="accent1">
                    <a:lumMod val="75000"/>
                  </a:schemeClr>
                </a:solidFill>
                <a:latin typeface="Fidelity Sans" panose="020B0503030202020204" pitchFamily="34" charset="0"/>
              </a:rPr>
              <a:t>02 Lay of the land</a:t>
            </a:r>
          </a:p>
        </p:txBody>
      </p:sp>
      <p:pic>
        <p:nvPicPr>
          <p:cNvPr id="7" name="Picture 6" descr="A person wearing a garment&#10;&#10;Description automatically generated with medium confidence">
            <a:extLst>
              <a:ext uri="{FF2B5EF4-FFF2-40B4-BE49-F238E27FC236}">
                <a16:creationId xmlns:a16="http://schemas.microsoft.com/office/drawing/2014/main" id="{F14A841F-C984-4306-BC07-6971EECD8B74}"/>
              </a:ext>
            </a:extLst>
          </p:cNvPr>
          <p:cNvPicPr>
            <a:picLocks noChangeAspect="1"/>
          </p:cNvPicPr>
          <p:nvPr/>
        </p:nvPicPr>
        <p:blipFill rotWithShape="1">
          <a:blip r:embed="rId4"/>
          <a:srcRect l="4901" t="10648" r="85414" b="81485"/>
          <a:stretch/>
        </p:blipFill>
        <p:spPr>
          <a:xfrm>
            <a:off x="2949269" y="874281"/>
            <a:ext cx="1624499" cy="742229"/>
          </a:xfrm>
          <a:prstGeom prst="rect">
            <a:avLst/>
          </a:prstGeom>
        </p:spPr>
      </p:pic>
      <p:sp>
        <p:nvSpPr>
          <p:cNvPr id="8" name="TextBox 7">
            <a:extLst>
              <a:ext uri="{FF2B5EF4-FFF2-40B4-BE49-F238E27FC236}">
                <a16:creationId xmlns:a16="http://schemas.microsoft.com/office/drawing/2014/main" id="{7F84D989-291B-4B42-A6E4-7EC5F0C8EACF}"/>
              </a:ext>
            </a:extLst>
          </p:cNvPr>
          <p:cNvSpPr txBox="1"/>
          <p:nvPr/>
        </p:nvSpPr>
        <p:spPr>
          <a:xfrm>
            <a:off x="579440" y="1138162"/>
            <a:ext cx="2808782" cy="307777"/>
          </a:xfrm>
          <a:prstGeom prst="rect">
            <a:avLst/>
          </a:prstGeom>
          <a:noFill/>
        </p:spPr>
        <p:txBody>
          <a:bodyPr wrap="none" rtlCol="0" anchor="ctr">
            <a:spAutoFit/>
          </a:bodyPr>
          <a:lstStyle/>
          <a:p>
            <a:r>
              <a:rPr lang="en-US" sz="1400" b="1" dirty="0">
                <a:solidFill>
                  <a:srgbClr val="0B453F"/>
                </a:solidFill>
              </a:rPr>
              <a:t>Education Content Created By </a:t>
            </a:r>
          </a:p>
        </p:txBody>
      </p:sp>
    </p:spTree>
    <p:extLst>
      <p:ext uri="{BB962C8B-B14F-4D97-AF65-F5344CB8AC3E}">
        <p14:creationId xmlns:p14="http://schemas.microsoft.com/office/powerpoint/2010/main" val="164601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25">
            <a:extLst>
              <a:ext uri="{FF2B5EF4-FFF2-40B4-BE49-F238E27FC236}">
                <a16:creationId xmlns:a16="http://schemas.microsoft.com/office/drawing/2014/main" id="{2B7EDB20-30B0-4B68-BB5F-77AAFC0C49AD}"/>
              </a:ext>
            </a:extLst>
          </p:cNvPr>
          <p:cNvGrpSpPr>
            <a:grpSpLocks noChangeAspect="1"/>
          </p:cNvGrpSpPr>
          <p:nvPr/>
        </p:nvGrpSpPr>
        <p:grpSpPr bwMode="auto">
          <a:xfrm>
            <a:off x="8064478" y="0"/>
            <a:ext cx="1236663" cy="1236663"/>
            <a:chOff x="3453" y="1773"/>
            <a:chExt cx="779" cy="779"/>
          </a:xfrm>
        </p:grpSpPr>
        <p:sp>
          <p:nvSpPr>
            <p:cNvPr id="51" name="Line 26">
              <a:extLst>
                <a:ext uri="{FF2B5EF4-FFF2-40B4-BE49-F238E27FC236}">
                  <a16:creationId xmlns:a16="http://schemas.microsoft.com/office/drawing/2014/main" id="{CA452956-3C5E-4310-BB41-8D8AC58898F2}"/>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27">
              <a:extLst>
                <a:ext uri="{FF2B5EF4-FFF2-40B4-BE49-F238E27FC236}">
                  <a16:creationId xmlns:a16="http://schemas.microsoft.com/office/drawing/2014/main" id="{897471D8-085F-4F16-82AE-A8D88AFC9B1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8">
              <a:extLst>
                <a:ext uri="{FF2B5EF4-FFF2-40B4-BE49-F238E27FC236}">
                  <a16:creationId xmlns:a16="http://schemas.microsoft.com/office/drawing/2014/main" id="{D429B91F-DB3B-45A4-9894-CBA0FF261770}"/>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29">
              <a:extLst>
                <a:ext uri="{FF2B5EF4-FFF2-40B4-BE49-F238E27FC236}">
                  <a16:creationId xmlns:a16="http://schemas.microsoft.com/office/drawing/2014/main" id="{0312A422-31CA-4723-BA4B-2EDF0821398D}"/>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0">
              <a:extLst>
                <a:ext uri="{FF2B5EF4-FFF2-40B4-BE49-F238E27FC236}">
                  <a16:creationId xmlns:a16="http://schemas.microsoft.com/office/drawing/2014/main" id="{7FE9FCD3-9C25-4A95-8AFB-D786B79E9F0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1">
              <a:extLst>
                <a:ext uri="{FF2B5EF4-FFF2-40B4-BE49-F238E27FC236}">
                  <a16:creationId xmlns:a16="http://schemas.microsoft.com/office/drawing/2014/main" id="{F4D73B81-9020-4226-B898-1E9879D5B5A1}"/>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4">
              <a:extLst>
                <a:ext uri="{FF2B5EF4-FFF2-40B4-BE49-F238E27FC236}">
                  <a16:creationId xmlns:a16="http://schemas.microsoft.com/office/drawing/2014/main" id="{00F86CFE-9B87-4045-9B0A-0FB4C1B274EA}"/>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35">
              <a:extLst>
                <a:ext uri="{FF2B5EF4-FFF2-40B4-BE49-F238E27FC236}">
                  <a16:creationId xmlns:a16="http://schemas.microsoft.com/office/drawing/2014/main" id="{481B86CA-75F0-4B88-A1B8-2728B2BAF3A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38">
              <a:extLst>
                <a:ext uri="{FF2B5EF4-FFF2-40B4-BE49-F238E27FC236}">
                  <a16:creationId xmlns:a16="http://schemas.microsoft.com/office/drawing/2014/main" id="{81622B07-CA18-4D00-BB4D-3C0D61187B0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53570B68-2B08-46C2-9B59-CD0B61A41F20}"/>
              </a:ext>
            </a:extLst>
          </p:cNvPr>
          <p:cNvGrpSpPr/>
          <p:nvPr/>
        </p:nvGrpSpPr>
        <p:grpSpPr>
          <a:xfrm>
            <a:off x="-57414" y="5974998"/>
            <a:ext cx="4533880" cy="527403"/>
            <a:chOff x="4648199" y="4607101"/>
            <a:chExt cx="3657601" cy="527403"/>
          </a:xfrm>
        </p:grpSpPr>
        <p:cxnSp>
          <p:nvCxnSpPr>
            <p:cNvPr id="47" name="Straight Connector 46">
              <a:extLst>
                <a:ext uri="{FF2B5EF4-FFF2-40B4-BE49-F238E27FC236}">
                  <a16:creationId xmlns:a16="http://schemas.microsoft.com/office/drawing/2014/main" id="{8A335B86-751F-4F8E-9F64-575E1159F78A}"/>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2BBB16-35DA-44DF-83D7-97651DB37426}"/>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DDA7054-1919-4107-9398-8500769DD379}"/>
                </a:ext>
              </a:extLst>
            </p:cNvPr>
            <p:cNvCxnSpPr/>
            <p:nvPr/>
          </p:nvCxnSpPr>
          <p:spPr bwMode="gray">
            <a:xfrm>
              <a:off x="4648199" y="5134504"/>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14103FF5-394C-40E9-853E-5855B78D6808}"/>
              </a:ext>
            </a:extLst>
          </p:cNvPr>
          <p:cNvSpPr txBox="1"/>
          <p:nvPr/>
        </p:nvSpPr>
        <p:spPr>
          <a:xfrm>
            <a:off x="4446968" y="2705725"/>
            <a:ext cx="3298064" cy="1446550"/>
          </a:xfrm>
          <a:prstGeom prst="rect">
            <a:avLst/>
          </a:prstGeom>
          <a:noFill/>
        </p:spPr>
        <p:txBody>
          <a:bodyPr wrap="square">
            <a:spAutoFit/>
          </a:bodyPr>
          <a:lstStyle/>
          <a:p>
            <a:pPr algn="ctr"/>
            <a:r>
              <a:rPr lang="en-US" sz="4400" dirty="0">
                <a:solidFill>
                  <a:schemeClr val="bg1"/>
                </a:solidFill>
              </a:rPr>
              <a:t>Explore </a:t>
            </a:r>
            <a:br>
              <a:rPr lang="en-US" sz="4400" dirty="0">
                <a:solidFill>
                  <a:schemeClr val="bg1"/>
                </a:solidFill>
              </a:rPr>
            </a:br>
            <a:r>
              <a:rPr lang="en-US" sz="4400" dirty="0">
                <a:solidFill>
                  <a:schemeClr val="bg1"/>
                </a:solidFill>
              </a:rPr>
              <a:t>more!</a:t>
            </a:r>
          </a:p>
        </p:txBody>
      </p:sp>
      <p:sp>
        <p:nvSpPr>
          <p:cNvPr id="43" name="Freeform 20">
            <a:extLst>
              <a:ext uri="{FF2B5EF4-FFF2-40B4-BE49-F238E27FC236}">
                <a16:creationId xmlns:a16="http://schemas.microsoft.com/office/drawing/2014/main" id="{0AE2A801-161B-4002-B8D0-28D390D56C89}"/>
              </a:ext>
            </a:extLst>
          </p:cNvPr>
          <p:cNvSpPr>
            <a:spLocks noEditPoints="1"/>
          </p:cNvSpPr>
          <p:nvPr/>
        </p:nvSpPr>
        <p:spPr bwMode="auto">
          <a:xfrm>
            <a:off x="7667226" y="472937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CBB31B8F-3967-4EE4-A7D0-018756A81388}"/>
              </a:ext>
            </a:extLst>
          </p:cNvPr>
          <p:cNvSpPr>
            <a:spLocks noEditPoints="1"/>
          </p:cNvSpPr>
          <p:nvPr/>
        </p:nvSpPr>
        <p:spPr bwMode="auto">
          <a:xfrm rot="19913815">
            <a:off x="4311708" y="16916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244C61AA-D332-4125-8C9F-7EF75E09156D}"/>
              </a:ext>
            </a:extLst>
          </p:cNvPr>
          <p:cNvGrpSpPr/>
          <p:nvPr/>
        </p:nvGrpSpPr>
        <p:grpSpPr>
          <a:xfrm>
            <a:off x="1203169" y="974725"/>
            <a:ext cx="843373" cy="485389"/>
            <a:chOff x="10583107" y="233146"/>
            <a:chExt cx="843373" cy="485389"/>
          </a:xfrm>
        </p:grpSpPr>
        <p:sp>
          <p:nvSpPr>
            <p:cNvPr id="91" name="Freeform 20">
              <a:extLst>
                <a:ext uri="{FF2B5EF4-FFF2-40B4-BE49-F238E27FC236}">
                  <a16:creationId xmlns:a16="http://schemas.microsoft.com/office/drawing/2014/main" id="{A52BD95F-46D8-4D24-8778-CB90E5435F38}"/>
                </a:ext>
              </a:extLst>
            </p:cNvPr>
            <p:cNvSpPr>
              <a:spLocks noEditPoints="1"/>
            </p:cNvSpPr>
            <p:nvPr/>
          </p:nvSpPr>
          <p:spPr bwMode="auto">
            <a:xfrm>
              <a:off x="11169968" y="23314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1">
              <a:extLst>
                <a:ext uri="{FF2B5EF4-FFF2-40B4-BE49-F238E27FC236}">
                  <a16:creationId xmlns:a16="http://schemas.microsoft.com/office/drawing/2014/main" id="{1E1A8E06-991E-48AD-A452-994ABAB98586}"/>
                </a:ext>
              </a:extLst>
            </p:cNvPr>
            <p:cNvSpPr>
              <a:spLocks noEditPoints="1"/>
            </p:cNvSpPr>
            <p:nvPr/>
          </p:nvSpPr>
          <p:spPr bwMode="auto">
            <a:xfrm rot="730753">
              <a:off x="10583107" y="495291"/>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03" name="Picture 102" descr="A picture containing icon&#10;&#10;Description automatically generated">
            <a:extLst>
              <a:ext uri="{FF2B5EF4-FFF2-40B4-BE49-F238E27FC236}">
                <a16:creationId xmlns:a16="http://schemas.microsoft.com/office/drawing/2014/main" id="{ADA25239-16FD-4D5B-B8B0-161CF16726C3}"/>
              </a:ext>
            </a:extLst>
          </p:cNvPr>
          <p:cNvPicPr>
            <a:picLocks noChangeAspect="1"/>
          </p:cNvPicPr>
          <p:nvPr/>
        </p:nvPicPr>
        <p:blipFill rotWithShape="1">
          <a:blip r:embed="rId3">
            <a:extLst>
              <a:ext uri="{28A0092B-C50C-407E-A947-70E740481C1C}">
                <a14:useLocalDpi xmlns:a14="http://schemas.microsoft.com/office/drawing/2010/main" val="0"/>
              </a:ext>
            </a:extLst>
          </a:blip>
          <a:srcRect l="53737" r="11263"/>
          <a:stretch/>
        </p:blipFill>
        <p:spPr>
          <a:xfrm>
            <a:off x="7943319" y="-1632812"/>
            <a:ext cx="4998784" cy="8033613"/>
          </a:xfrm>
          <a:prstGeom prst="rect">
            <a:avLst/>
          </a:prstGeom>
        </p:spPr>
      </p:pic>
      <p:pic>
        <p:nvPicPr>
          <p:cNvPr id="106" name="Picture 105" descr="A picture containing icon&#10;&#10;Description automatically generated">
            <a:extLst>
              <a:ext uri="{FF2B5EF4-FFF2-40B4-BE49-F238E27FC236}">
                <a16:creationId xmlns:a16="http://schemas.microsoft.com/office/drawing/2014/main" id="{190BD022-117D-4721-B290-B71F2146770B}"/>
              </a:ext>
            </a:extLst>
          </p:cNvPr>
          <p:cNvPicPr>
            <a:picLocks noChangeAspect="1"/>
          </p:cNvPicPr>
          <p:nvPr/>
        </p:nvPicPr>
        <p:blipFill rotWithShape="1">
          <a:blip r:embed="rId3">
            <a:extLst>
              <a:ext uri="{28A0092B-C50C-407E-A947-70E740481C1C}">
                <a14:useLocalDpi xmlns:a14="http://schemas.microsoft.com/office/drawing/2010/main" val="0"/>
              </a:ext>
            </a:extLst>
          </a:blip>
          <a:srcRect l="53737" r="11263"/>
          <a:stretch/>
        </p:blipFill>
        <p:spPr>
          <a:xfrm>
            <a:off x="-360023" y="1420184"/>
            <a:ext cx="4998784" cy="8033613"/>
          </a:xfrm>
          <a:prstGeom prst="rect">
            <a:avLst/>
          </a:prstGeom>
        </p:spPr>
      </p:pic>
      <p:grpSp>
        <p:nvGrpSpPr>
          <p:cNvPr id="109" name="Group 108">
            <a:extLst>
              <a:ext uri="{FF2B5EF4-FFF2-40B4-BE49-F238E27FC236}">
                <a16:creationId xmlns:a16="http://schemas.microsoft.com/office/drawing/2014/main" id="{5C341198-D891-4A66-9203-6F949E76895B}"/>
              </a:ext>
            </a:extLst>
          </p:cNvPr>
          <p:cNvGrpSpPr>
            <a:grpSpLocks noChangeAspect="1"/>
          </p:cNvGrpSpPr>
          <p:nvPr/>
        </p:nvGrpSpPr>
        <p:grpSpPr>
          <a:xfrm>
            <a:off x="8878277" y="-860110"/>
            <a:ext cx="2746888" cy="5760720"/>
            <a:chOff x="5349954" y="537478"/>
            <a:chExt cx="1500855" cy="3147563"/>
          </a:xfrm>
        </p:grpSpPr>
        <p:sp>
          <p:nvSpPr>
            <p:cNvPr id="110" name="Rectangle: Top Corners Rounded 14">
              <a:extLst>
                <a:ext uri="{FF2B5EF4-FFF2-40B4-BE49-F238E27FC236}">
                  <a16:creationId xmlns:a16="http://schemas.microsoft.com/office/drawing/2014/main" id="{19D9ED3A-E797-4355-B078-0BB85132AAD1}"/>
                </a:ext>
              </a:extLst>
            </p:cNvPr>
            <p:cNvSpPr/>
            <p:nvPr/>
          </p:nvSpPr>
          <p:spPr>
            <a:xfrm>
              <a:off x="5353325" y="537478"/>
              <a:ext cx="1497484" cy="357187"/>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11" name="Picture 110" descr="Graphical user interface, website&#10;&#10;Description automatically generated">
              <a:extLst>
                <a:ext uri="{FF2B5EF4-FFF2-40B4-BE49-F238E27FC236}">
                  <a16:creationId xmlns:a16="http://schemas.microsoft.com/office/drawing/2014/main" id="{3267D4BE-26AC-4357-A181-797DB4CC9528}"/>
                </a:ext>
              </a:extLst>
            </p:cNvPr>
            <p:cNvPicPr>
              <a:picLocks noChangeAspect="1"/>
            </p:cNvPicPr>
            <p:nvPr/>
          </p:nvPicPr>
          <p:blipFill rotWithShape="1">
            <a:blip r:embed="rId4"/>
            <a:srcRect l="884" t="3631" r="856" b="8364"/>
            <a:stretch/>
          </p:blipFill>
          <p:spPr>
            <a:xfrm>
              <a:off x="5349954" y="752829"/>
              <a:ext cx="1478493" cy="2932212"/>
            </a:xfrm>
            <a:prstGeom prst="round2SameRect">
              <a:avLst>
                <a:gd name="adj1" fmla="val 0"/>
                <a:gd name="adj2" fmla="val 10247"/>
              </a:avLst>
            </a:prstGeom>
          </p:spPr>
        </p:pic>
      </p:grpSp>
      <p:pic>
        <p:nvPicPr>
          <p:cNvPr id="112" name="Picture 111" descr="Icon&#10;&#10;Description automatically generated">
            <a:extLst>
              <a:ext uri="{FF2B5EF4-FFF2-40B4-BE49-F238E27FC236}">
                <a16:creationId xmlns:a16="http://schemas.microsoft.com/office/drawing/2014/main" id="{C8FD6575-E5F0-44F1-87D5-88CBAF46FC0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945759" y="-1632812"/>
            <a:ext cx="4996344" cy="8033613"/>
          </a:xfrm>
          <a:prstGeom prst="rect">
            <a:avLst/>
          </a:prstGeom>
          <a:ln>
            <a:noFill/>
          </a:ln>
        </p:spPr>
      </p:pic>
      <p:grpSp>
        <p:nvGrpSpPr>
          <p:cNvPr id="14" name="Group 9">
            <a:extLst>
              <a:ext uri="{FF2B5EF4-FFF2-40B4-BE49-F238E27FC236}">
                <a16:creationId xmlns:a16="http://schemas.microsoft.com/office/drawing/2014/main" id="{37F843A0-9ED5-48EE-9DC0-19A3E1877C2F}"/>
              </a:ext>
            </a:extLst>
          </p:cNvPr>
          <p:cNvGrpSpPr>
            <a:grpSpLocks noChangeAspect="1"/>
          </p:cNvGrpSpPr>
          <p:nvPr/>
        </p:nvGrpSpPr>
        <p:grpSpPr bwMode="auto">
          <a:xfrm>
            <a:off x="3861333" y="1274157"/>
            <a:ext cx="4504067" cy="3639782"/>
            <a:chOff x="599" y="-771"/>
            <a:chExt cx="6535" cy="5281"/>
          </a:xfrm>
        </p:grpSpPr>
        <p:sp>
          <p:nvSpPr>
            <p:cNvPr id="16" name="Freeform 10">
              <a:extLst>
                <a:ext uri="{FF2B5EF4-FFF2-40B4-BE49-F238E27FC236}">
                  <a16:creationId xmlns:a16="http://schemas.microsoft.com/office/drawing/2014/main" id="{83839709-930C-4056-8DB3-E53B7A9E4817}"/>
                </a:ext>
              </a:extLst>
            </p:cNvPr>
            <p:cNvSpPr>
              <a:spLocks/>
            </p:cNvSpPr>
            <p:nvPr/>
          </p:nvSpPr>
          <p:spPr bwMode="auto">
            <a:xfrm>
              <a:off x="3934" y="-771"/>
              <a:ext cx="3200" cy="2066"/>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1AEA7CAD-766F-433F-A207-7B57774E2937}"/>
                </a:ext>
              </a:extLst>
            </p:cNvPr>
            <p:cNvSpPr>
              <a:spLocks/>
            </p:cNvSpPr>
            <p:nvPr/>
          </p:nvSpPr>
          <p:spPr bwMode="auto">
            <a:xfrm rot="21157330">
              <a:off x="599" y="3436"/>
              <a:ext cx="3070" cy="1074"/>
            </a:xfrm>
            <a:custGeom>
              <a:avLst/>
              <a:gdLst>
                <a:gd name="T0" fmla="*/ 1442 w 1442"/>
                <a:gd name="T1" fmla="*/ 184 h 504"/>
                <a:gd name="T2" fmla="*/ 903 w 1442"/>
                <a:gd name="T3" fmla="*/ 488 h 504"/>
                <a:gd name="T4" fmla="*/ 605 w 1442"/>
                <a:gd name="T5" fmla="*/ 4 h 504"/>
                <a:gd name="T6" fmla="*/ 189 w 1442"/>
                <a:gd name="T7" fmla="*/ 205 h 504"/>
                <a:gd name="T8" fmla="*/ 36 w 1442"/>
                <a:gd name="T9" fmla="*/ 97 h 504"/>
                <a:gd name="T10" fmla="*/ 228 w 1442"/>
                <a:gd name="T11" fmla="*/ 139 h 504"/>
                <a:gd name="T12" fmla="*/ 114 w 1442"/>
                <a:gd name="T13" fmla="*/ 310 h 504"/>
                <a:gd name="T14" fmla="*/ 0 w 1442"/>
                <a:gd name="T15" fmla="*/ 5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2" h="504">
                  <a:moveTo>
                    <a:pt x="1442" y="184"/>
                  </a:moveTo>
                  <a:cubicBezTo>
                    <a:pt x="1442" y="184"/>
                    <a:pt x="1250" y="504"/>
                    <a:pt x="903" y="488"/>
                  </a:cubicBezTo>
                  <a:cubicBezTo>
                    <a:pt x="563" y="472"/>
                    <a:pt x="455" y="13"/>
                    <a:pt x="605" y="4"/>
                  </a:cubicBezTo>
                  <a:cubicBezTo>
                    <a:pt x="687" y="0"/>
                    <a:pt x="755" y="375"/>
                    <a:pt x="189" y="205"/>
                  </a:cubicBezTo>
                  <a:cubicBezTo>
                    <a:pt x="135" y="189"/>
                    <a:pt x="36" y="97"/>
                    <a:pt x="36" y="97"/>
                  </a:cubicBezTo>
                  <a:cubicBezTo>
                    <a:pt x="28" y="59"/>
                    <a:pt x="204" y="119"/>
                    <a:pt x="228" y="139"/>
                  </a:cubicBezTo>
                  <a:cubicBezTo>
                    <a:pt x="253" y="160"/>
                    <a:pt x="141" y="319"/>
                    <a:pt x="114" y="310"/>
                  </a:cubicBezTo>
                  <a:cubicBezTo>
                    <a:pt x="42" y="287"/>
                    <a:pt x="0" y="54"/>
                    <a:pt x="0" y="54"/>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3" name="Group 112">
            <a:extLst>
              <a:ext uri="{FF2B5EF4-FFF2-40B4-BE49-F238E27FC236}">
                <a16:creationId xmlns:a16="http://schemas.microsoft.com/office/drawing/2014/main" id="{BDC08D77-0EE7-4508-BCAD-D97E5B42A6DC}"/>
              </a:ext>
            </a:extLst>
          </p:cNvPr>
          <p:cNvGrpSpPr/>
          <p:nvPr/>
        </p:nvGrpSpPr>
        <p:grpSpPr>
          <a:xfrm>
            <a:off x="8534626" y="2402243"/>
            <a:ext cx="1633786" cy="852885"/>
            <a:chOff x="5029695" y="407093"/>
            <a:chExt cx="1633786" cy="852885"/>
          </a:xfrm>
        </p:grpSpPr>
        <p:pic>
          <p:nvPicPr>
            <p:cNvPr id="114" name="Picture 113">
              <a:extLst>
                <a:ext uri="{FF2B5EF4-FFF2-40B4-BE49-F238E27FC236}">
                  <a16:creationId xmlns:a16="http://schemas.microsoft.com/office/drawing/2014/main" id="{9DD8082A-208E-4F72-ADD3-72A0E4B545CF}"/>
                </a:ext>
              </a:extLst>
            </p:cNvPr>
            <p:cNvPicPr>
              <a:picLocks noChangeAspect="1"/>
            </p:cNvPicPr>
            <p:nvPr/>
          </p:nvPicPr>
          <p:blipFill rotWithShape="1">
            <a:blip r:embed="rId6"/>
            <a:srcRect l="15644" t="-14879" r="-1392"/>
            <a:stretch/>
          </p:blipFill>
          <p:spPr>
            <a:xfrm>
              <a:off x="5288465" y="623840"/>
              <a:ext cx="1375016" cy="636138"/>
            </a:xfrm>
            <a:prstGeom prst="rect">
              <a:avLst/>
            </a:prstGeom>
          </p:spPr>
        </p:pic>
        <p:sp>
          <p:nvSpPr>
            <p:cNvPr id="115" name="TextBox 114">
              <a:extLst>
                <a:ext uri="{FF2B5EF4-FFF2-40B4-BE49-F238E27FC236}">
                  <a16:creationId xmlns:a16="http://schemas.microsoft.com/office/drawing/2014/main" id="{B35C167C-282E-45B0-BBE4-355DA36A7E32}"/>
                </a:ext>
              </a:extLst>
            </p:cNvPr>
            <p:cNvSpPr txBox="1"/>
            <p:nvPr/>
          </p:nvSpPr>
          <p:spPr>
            <a:xfrm>
              <a:off x="5029695" y="407093"/>
              <a:ext cx="1614204" cy="584775"/>
            </a:xfrm>
            <a:prstGeom prst="rect">
              <a:avLst/>
            </a:prstGeom>
            <a:solidFill>
              <a:srgbClr val="F2F2F3"/>
            </a:solidFill>
          </p:spPr>
          <p:txBody>
            <a:bodyPr wrap="square">
              <a:spAutoFit/>
            </a:bodyPr>
            <a:lstStyle/>
            <a:p>
              <a:pPr algn="ctr"/>
              <a:r>
                <a:rPr lang="en-US" sz="3200" b="1" dirty="0" err="1">
                  <a:solidFill>
                    <a:srgbClr val="2C4AAA"/>
                  </a:solidFill>
                  <a:latin typeface="+mn-lt"/>
                </a:rPr>
                <a:t>TikTok</a:t>
              </a:r>
              <a:endParaRPr lang="en-US" sz="3200" b="1" dirty="0">
                <a:solidFill>
                  <a:srgbClr val="2C4AAA"/>
                </a:solidFill>
              </a:endParaRPr>
            </a:p>
          </p:txBody>
        </p:sp>
      </p:grpSp>
      <p:sp>
        <p:nvSpPr>
          <p:cNvPr id="116" name="Rectangle: Top Corners Rounded 14">
            <a:extLst>
              <a:ext uri="{FF2B5EF4-FFF2-40B4-BE49-F238E27FC236}">
                <a16:creationId xmlns:a16="http://schemas.microsoft.com/office/drawing/2014/main" id="{1EA6AE24-AC84-443F-8D4B-22090DD9C6FA}"/>
              </a:ext>
            </a:extLst>
          </p:cNvPr>
          <p:cNvSpPr/>
          <p:nvPr/>
        </p:nvSpPr>
        <p:spPr>
          <a:xfrm>
            <a:off x="597848" y="2247055"/>
            <a:ext cx="2740718" cy="653729"/>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54" name="Picture 53">
            <a:extLst>
              <a:ext uri="{FF2B5EF4-FFF2-40B4-BE49-F238E27FC236}">
                <a16:creationId xmlns:a16="http://schemas.microsoft.com/office/drawing/2014/main" id="{1B00BBC8-A8C9-4596-8C53-259724BD65F5}"/>
              </a:ext>
            </a:extLst>
          </p:cNvPr>
          <p:cNvPicPr>
            <a:picLocks noChangeAspect="1"/>
          </p:cNvPicPr>
          <p:nvPr/>
        </p:nvPicPr>
        <p:blipFill rotWithShape="1">
          <a:blip r:embed="rId7"/>
          <a:srcRect t="4776" b="8756"/>
          <a:stretch/>
        </p:blipFill>
        <p:spPr>
          <a:xfrm>
            <a:off x="629931" y="2742012"/>
            <a:ext cx="2644028" cy="4946204"/>
          </a:xfrm>
          <a:prstGeom prst="rect">
            <a:avLst/>
          </a:prstGeom>
        </p:spPr>
      </p:pic>
      <p:pic>
        <p:nvPicPr>
          <p:cNvPr id="126" name="Picture 125" descr="Icon&#10;&#10;Description automatically generated">
            <a:extLst>
              <a:ext uri="{FF2B5EF4-FFF2-40B4-BE49-F238E27FC236}">
                <a16:creationId xmlns:a16="http://schemas.microsoft.com/office/drawing/2014/main" id="{4AE8E7A9-51EC-4CB1-A961-9A4772591F8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57583" y="1420184"/>
            <a:ext cx="4996344" cy="8033613"/>
          </a:xfrm>
          <a:prstGeom prst="rect">
            <a:avLst/>
          </a:prstGeom>
          <a:ln>
            <a:noFill/>
          </a:ln>
        </p:spPr>
      </p:pic>
      <p:grpSp>
        <p:nvGrpSpPr>
          <p:cNvPr id="118" name="Group 117">
            <a:extLst>
              <a:ext uri="{FF2B5EF4-FFF2-40B4-BE49-F238E27FC236}">
                <a16:creationId xmlns:a16="http://schemas.microsoft.com/office/drawing/2014/main" id="{3E0565DF-107A-48CC-838E-1D0E367028FB}"/>
              </a:ext>
            </a:extLst>
          </p:cNvPr>
          <p:cNvGrpSpPr/>
          <p:nvPr/>
        </p:nvGrpSpPr>
        <p:grpSpPr>
          <a:xfrm>
            <a:off x="1526472" y="3415486"/>
            <a:ext cx="2222440" cy="852885"/>
            <a:chOff x="4988767" y="407093"/>
            <a:chExt cx="2222440" cy="852885"/>
          </a:xfrm>
        </p:grpSpPr>
        <p:pic>
          <p:nvPicPr>
            <p:cNvPr id="119" name="Picture 118">
              <a:extLst>
                <a:ext uri="{FF2B5EF4-FFF2-40B4-BE49-F238E27FC236}">
                  <a16:creationId xmlns:a16="http://schemas.microsoft.com/office/drawing/2014/main" id="{834092A1-2833-4341-9C87-F1F03E3DE466}"/>
                </a:ext>
              </a:extLst>
            </p:cNvPr>
            <p:cNvPicPr>
              <a:picLocks noChangeAspect="1"/>
            </p:cNvPicPr>
            <p:nvPr/>
          </p:nvPicPr>
          <p:blipFill rotWithShape="1">
            <a:blip r:embed="rId6"/>
            <a:srcRect l="15644" t="-14879" r="-1392"/>
            <a:stretch/>
          </p:blipFill>
          <p:spPr>
            <a:xfrm flipH="1">
              <a:off x="4988767" y="623840"/>
              <a:ext cx="1886992" cy="636138"/>
            </a:xfrm>
            <a:prstGeom prst="rect">
              <a:avLst/>
            </a:prstGeom>
          </p:spPr>
        </p:pic>
        <p:sp>
          <p:nvSpPr>
            <p:cNvPr id="120" name="TextBox 119">
              <a:extLst>
                <a:ext uri="{FF2B5EF4-FFF2-40B4-BE49-F238E27FC236}">
                  <a16:creationId xmlns:a16="http://schemas.microsoft.com/office/drawing/2014/main" id="{C3EB4A36-6AE1-4827-9441-F959F9E2DDB5}"/>
                </a:ext>
              </a:extLst>
            </p:cNvPr>
            <p:cNvSpPr txBox="1"/>
            <p:nvPr/>
          </p:nvSpPr>
          <p:spPr>
            <a:xfrm>
              <a:off x="5029694" y="407093"/>
              <a:ext cx="2181513" cy="584775"/>
            </a:xfrm>
            <a:prstGeom prst="rect">
              <a:avLst/>
            </a:prstGeom>
            <a:solidFill>
              <a:srgbClr val="F2F2F3"/>
            </a:solidFill>
          </p:spPr>
          <p:txBody>
            <a:bodyPr wrap="square">
              <a:spAutoFit/>
            </a:bodyPr>
            <a:lstStyle/>
            <a:p>
              <a:pPr algn="ctr"/>
              <a:r>
                <a:rPr lang="en-US" sz="3200" b="1" dirty="0">
                  <a:solidFill>
                    <a:srgbClr val="2C4AAA"/>
                  </a:solidFill>
                  <a:latin typeface="+mn-lt"/>
                </a:rPr>
                <a:t>Instagram</a:t>
              </a:r>
              <a:endParaRPr lang="en-US" sz="3200" b="1" dirty="0">
                <a:solidFill>
                  <a:srgbClr val="2C4AAA"/>
                </a:solidFill>
              </a:endParaRPr>
            </a:p>
          </p:txBody>
        </p:sp>
      </p:grpSp>
      <p:sp>
        <p:nvSpPr>
          <p:cNvPr id="53" name="TextBox 52">
            <a:extLst>
              <a:ext uri="{FF2B5EF4-FFF2-40B4-BE49-F238E27FC236}">
                <a16:creationId xmlns:a16="http://schemas.microsoft.com/office/drawing/2014/main" id="{D09EF1D2-0A9D-4A58-BB3C-223F1A01DFEC}"/>
              </a:ext>
            </a:extLst>
          </p:cNvPr>
          <p:cNvSpPr txBox="1"/>
          <p:nvPr/>
        </p:nvSpPr>
        <p:spPr>
          <a:xfrm>
            <a:off x="8919203" y="6276912"/>
            <a:ext cx="2705961" cy="230832"/>
          </a:xfrm>
          <a:prstGeom prst="rect">
            <a:avLst/>
          </a:prstGeom>
          <a:noFill/>
        </p:spPr>
        <p:txBody>
          <a:bodyPr wrap="square" anchor="b" anchorCtr="0">
            <a:spAutoFit/>
          </a:bodyPr>
          <a:lstStyle/>
          <a:p>
            <a:pPr algn="r">
              <a:spcBef>
                <a:spcPts val="200"/>
              </a:spcBef>
            </a:pPr>
            <a:r>
              <a:rPr lang="en-US" sz="900" i="1" dirty="0">
                <a:solidFill>
                  <a:schemeClr val="accent5">
                    <a:lumMod val="60000"/>
                    <a:lumOff val="40000"/>
                  </a:schemeClr>
                </a:solidFill>
                <a:latin typeface="+mj-lt"/>
              </a:rPr>
              <a:t>Images for illustrative purposes only</a:t>
            </a:r>
          </a:p>
        </p:txBody>
      </p:sp>
      <p:sp>
        <p:nvSpPr>
          <p:cNvPr id="56" name="Freeform 21">
            <a:extLst>
              <a:ext uri="{FF2B5EF4-FFF2-40B4-BE49-F238E27FC236}">
                <a16:creationId xmlns:a16="http://schemas.microsoft.com/office/drawing/2014/main" id="{4E635988-135D-40C4-B7BD-DA591322DD84}"/>
              </a:ext>
            </a:extLst>
          </p:cNvPr>
          <p:cNvSpPr>
            <a:spLocks noEditPoints="1"/>
          </p:cNvSpPr>
          <p:nvPr/>
        </p:nvSpPr>
        <p:spPr bwMode="auto">
          <a:xfrm rot="14877821">
            <a:off x="8591280" y="5935726"/>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4133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5" name="Rectangle 44">
            <a:extLst>
              <a:ext uri="{FF2B5EF4-FFF2-40B4-BE49-F238E27FC236}">
                <a16:creationId xmlns:a16="http://schemas.microsoft.com/office/drawing/2014/main" id="{FE63C8AA-7082-4D83-90A9-1AD428B0F4F1}"/>
              </a:ext>
            </a:extLst>
          </p:cNvPr>
          <p:cNvSpPr/>
          <p:nvPr/>
        </p:nvSpPr>
        <p:spPr>
          <a:xfrm>
            <a:off x="5107754"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 name="Rectangle 43">
            <a:extLst>
              <a:ext uri="{FF2B5EF4-FFF2-40B4-BE49-F238E27FC236}">
                <a16:creationId xmlns:a16="http://schemas.microsoft.com/office/drawing/2014/main" id="{5A1803CD-86D4-45E7-8AB7-37B591EEB7AC}"/>
              </a:ext>
            </a:extLst>
          </p:cNvPr>
          <p:cNvSpPr/>
          <p:nvPr/>
        </p:nvSpPr>
        <p:spPr>
          <a:xfrm>
            <a:off x="2820228" y="4072943"/>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dirty="0">
                <a:solidFill>
                  <a:schemeClr val="bg1"/>
                </a:solidFill>
              </a:rPr>
              <a:t>Build your roadmap</a:t>
            </a:r>
          </a:p>
          <a:p>
            <a:pPr>
              <a:spcBef>
                <a:spcPts val="800"/>
              </a:spcBef>
            </a:pPr>
            <a:r>
              <a:rPr lang="en-US" sz="2000" dirty="0">
                <a:solidFill>
                  <a:schemeClr val="accent1">
                    <a:lumMod val="50000"/>
                  </a:schemeClr>
                </a:solidFill>
              </a:rPr>
              <a:t>Strategies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7" name="TextBox 26">
            <a:extLst>
              <a:ext uri="{FF2B5EF4-FFF2-40B4-BE49-F238E27FC236}">
                <a16:creationId xmlns:a16="http://schemas.microsoft.com/office/drawing/2014/main" id="{5E3EE887-9D98-4E04-830C-567BE3E30936}"/>
              </a:ext>
            </a:extLst>
          </p:cNvPr>
          <p:cNvSpPr txBox="1"/>
          <p:nvPr/>
        </p:nvSpPr>
        <p:spPr>
          <a:xfrm>
            <a:off x="2859736" y="4037377"/>
            <a:ext cx="550792" cy="584775"/>
          </a:xfrm>
          <a:prstGeom prst="rect">
            <a:avLst/>
          </a:prstGeom>
          <a:noFill/>
        </p:spPr>
        <p:txBody>
          <a:bodyPr wrap="none" lIns="0" rtlCol="0" anchor="ctr">
            <a:spAutoFit/>
          </a:bodyPr>
          <a:lstStyle/>
          <a:p>
            <a:r>
              <a:rPr lang="en-US" sz="3200" b="1">
                <a:solidFill>
                  <a:schemeClr val="accent1"/>
                </a:solidFill>
              </a:rPr>
              <a:t>02</a:t>
            </a:r>
          </a:p>
        </p:txBody>
      </p:sp>
      <p:sp>
        <p:nvSpPr>
          <p:cNvPr id="29" name="TextBox 28">
            <a:extLst>
              <a:ext uri="{FF2B5EF4-FFF2-40B4-BE49-F238E27FC236}">
                <a16:creationId xmlns:a16="http://schemas.microsoft.com/office/drawing/2014/main" id="{ABFC66CF-B9AC-4C99-80CC-BF633BEA34D6}"/>
              </a:ext>
            </a:extLst>
          </p:cNvPr>
          <p:cNvSpPr txBox="1"/>
          <p:nvPr/>
        </p:nvSpPr>
        <p:spPr>
          <a:xfrm>
            <a:off x="5161038" y="1570829"/>
            <a:ext cx="550792" cy="584775"/>
          </a:xfrm>
          <a:prstGeom prst="rect">
            <a:avLst/>
          </a:prstGeom>
          <a:noFill/>
        </p:spPr>
        <p:txBody>
          <a:bodyPr wrap="none" lIns="0" rtlCol="0" anchor="ctr">
            <a:spAutoFit/>
          </a:bodyPr>
          <a:lstStyle/>
          <a:p>
            <a:r>
              <a:rPr lang="en-US" sz="3200" b="1">
                <a:solidFill>
                  <a:schemeClr val="accent1"/>
                </a:solidFill>
              </a:rPr>
              <a:t>03</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410916"/>
          </a:xfrm>
          <a:prstGeom prst="rect">
            <a:avLst/>
          </a:prstGeom>
          <a:noFill/>
        </p:spPr>
        <p:txBody>
          <a:bodyPr wrap="square" lIns="0" rtlCol="0" anchor="t" anchorCtr="0">
            <a:spAutoFit/>
          </a:bodyPr>
          <a:lstStyle/>
          <a:p>
            <a:pPr>
              <a:spcBef>
                <a:spcPts val="800"/>
              </a:spcBef>
            </a:pPr>
            <a:r>
              <a:rPr lang="en-US" sz="2800" dirty="0">
                <a:solidFill>
                  <a:schemeClr val="bg1"/>
                </a:solidFill>
              </a:rPr>
              <a:t>Let the adventure begin</a:t>
            </a:r>
          </a:p>
          <a:p>
            <a:pPr>
              <a:spcBef>
                <a:spcPts val="800"/>
              </a:spcBef>
            </a:pPr>
            <a:r>
              <a:rPr lang="en-US" sz="2000" dirty="0">
                <a:solidFill>
                  <a:schemeClr val="accent1">
                    <a:lumMod val="50000"/>
                  </a:schemeClr>
                </a:solidFill>
              </a:rPr>
              <a:t>Short-term/long-term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680391"/>
            <a:ext cx="2296052" cy="1672253"/>
          </a:xfrm>
          <a:prstGeom prst="rect">
            <a:avLst/>
          </a:prstGeom>
          <a:noFill/>
        </p:spPr>
        <p:txBody>
          <a:bodyPr wrap="square" lIns="0" rtlCol="0" anchor="t" anchorCtr="0">
            <a:spAutoFit/>
          </a:bodyPr>
          <a:lstStyle/>
          <a:p>
            <a:pPr>
              <a:spcBef>
                <a:spcPts val="800"/>
              </a:spcBef>
            </a:pPr>
            <a:r>
              <a:rPr lang="en-US" sz="2800" dirty="0">
                <a:solidFill>
                  <a:schemeClr val="bg1"/>
                </a:solidFill>
              </a:rPr>
              <a:t>Lay of </a:t>
            </a:r>
            <a:br>
              <a:rPr lang="en-US" sz="2800" dirty="0">
                <a:solidFill>
                  <a:schemeClr val="bg1"/>
                </a:solidFill>
              </a:rPr>
            </a:br>
            <a:r>
              <a:rPr lang="en-US" sz="2800" dirty="0">
                <a:solidFill>
                  <a:schemeClr val="bg1"/>
                </a:solidFill>
              </a:rPr>
              <a:t>the land</a:t>
            </a:r>
          </a:p>
          <a:p>
            <a:pPr>
              <a:spcBef>
                <a:spcPts val="800"/>
              </a:spcBef>
            </a:pPr>
            <a:r>
              <a:rPr lang="en-US" sz="2000" dirty="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dirty="0">
                <a:solidFill>
                  <a:schemeClr val="bg1"/>
                </a:solidFill>
              </a:rPr>
              <a:t>Boost </a:t>
            </a:r>
            <a:br>
              <a:rPr lang="en-US" sz="2800" dirty="0">
                <a:solidFill>
                  <a:schemeClr val="bg1"/>
                </a:solidFill>
              </a:rPr>
            </a:br>
            <a:r>
              <a:rPr lang="en-US" sz="2800" dirty="0">
                <a:solidFill>
                  <a:schemeClr val="bg1"/>
                </a:solidFill>
              </a:rPr>
              <a:t>your plan</a:t>
            </a:r>
          </a:p>
          <a:p>
            <a:pPr>
              <a:spcBef>
                <a:spcPts val="800"/>
              </a:spcBef>
            </a:pPr>
            <a:r>
              <a:rPr lang="en-US" sz="2000" dirty="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dirty="0">
                <a:solidFill>
                  <a:schemeClr val="bg1"/>
                </a:solidFill>
              </a:rPr>
              <a:t>Adventure awaits</a:t>
            </a:r>
          </a:p>
          <a:p>
            <a:pPr>
              <a:spcBef>
                <a:spcPts val="800"/>
              </a:spcBef>
            </a:pPr>
            <a:r>
              <a:rPr lang="en-US" sz="2000" dirty="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07146C87-58C1-4CF1-ADF2-B4219CE73228}"/>
              </a:ext>
            </a:extLst>
          </p:cNvPr>
          <p:cNvSpPr>
            <a:spLocks noEditPoints="1"/>
          </p:cNvSpPr>
          <p:nvPr/>
        </p:nvSpPr>
        <p:spPr bwMode="auto">
          <a:xfrm>
            <a:off x="2883450" y="3467076"/>
            <a:ext cx="225083" cy="292415"/>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9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9"/>
                  <a:pt x="24" y="9"/>
                </a:cubicBezTo>
                <a:cubicBezTo>
                  <a:pt x="33" y="9"/>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EF0F5947-EFEB-4E47-A3E7-956B7AFCECA4}"/>
              </a:ext>
            </a:extLst>
          </p:cNvPr>
          <p:cNvSpPr>
            <a:spLocks noEditPoints="1"/>
          </p:cNvSpPr>
          <p:nvPr/>
        </p:nvSpPr>
        <p:spPr bwMode="auto">
          <a:xfrm>
            <a:off x="5099650" y="1000784"/>
            <a:ext cx="223159" cy="294339"/>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1 h 64"/>
              <a:gd name="T12" fmla="*/ 9 w 49"/>
              <a:gd name="T13" fmla="*/ 25 h 64"/>
              <a:gd name="T14" fmla="*/ 25 w 49"/>
              <a:gd name="T15" fmla="*/ 9 h 64"/>
              <a:gd name="T16" fmla="*/ 41 w 49"/>
              <a:gd name="T17" fmla="*/ 25 h 64"/>
              <a:gd name="T18" fmla="*/ 25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9"/>
                  <a:pt x="25" y="64"/>
                  <a:pt x="25" y="64"/>
                </a:cubicBezTo>
                <a:cubicBezTo>
                  <a:pt x="25" y="64"/>
                  <a:pt x="49" y="39"/>
                  <a:pt x="49" y="25"/>
                </a:cubicBezTo>
                <a:cubicBezTo>
                  <a:pt x="49" y="11"/>
                  <a:pt x="38" y="0"/>
                  <a:pt x="25" y="0"/>
                </a:cubicBezTo>
                <a:close/>
                <a:moveTo>
                  <a:pt x="25" y="41"/>
                </a:moveTo>
                <a:cubicBezTo>
                  <a:pt x="16" y="41"/>
                  <a:pt x="9" y="34"/>
                  <a:pt x="9" y="25"/>
                </a:cubicBezTo>
                <a:cubicBezTo>
                  <a:pt x="9" y="16"/>
                  <a:pt x="16" y="9"/>
                  <a:pt x="25" y="9"/>
                </a:cubicBezTo>
                <a:cubicBezTo>
                  <a:pt x="34" y="9"/>
                  <a:pt x="41" y="16"/>
                  <a:pt x="41" y="25"/>
                </a:cubicBezTo>
                <a:cubicBezTo>
                  <a:pt x="41" y="34"/>
                  <a:pt x="34" y="41"/>
                  <a:pt x="25"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spTree>
    <p:extLst>
      <p:ext uri="{BB962C8B-B14F-4D97-AF65-F5344CB8AC3E}">
        <p14:creationId xmlns:p14="http://schemas.microsoft.com/office/powerpoint/2010/main" val="11693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drinking from a bottle&#10;&#10;Description automatically generated with medium confidence">
            <a:extLst>
              <a:ext uri="{FF2B5EF4-FFF2-40B4-BE49-F238E27FC236}">
                <a16:creationId xmlns:a16="http://schemas.microsoft.com/office/drawing/2014/main" id="{7C4BC645-C1FD-417F-AE99-8863E20A32D8}"/>
              </a:ext>
            </a:extLst>
          </p:cNvPr>
          <p:cNvPicPr>
            <a:picLocks noChangeAspect="1"/>
          </p:cNvPicPr>
          <p:nvPr/>
        </p:nvPicPr>
        <p:blipFill rotWithShape="1">
          <a:blip r:embed="rId3"/>
          <a:srcRect l="-3486" t="10461" r="-1" b="10967"/>
          <a:stretch/>
        </p:blipFill>
        <p:spPr>
          <a:xfrm>
            <a:off x="7985911" y="2039185"/>
            <a:ext cx="4231174" cy="4818815"/>
          </a:xfrm>
          <a:prstGeom prst="rect">
            <a:avLst/>
          </a:prstGeom>
        </p:spPr>
      </p:pic>
      <p:pic>
        <p:nvPicPr>
          <p:cNvPr id="8" name="Picture 7" descr="A picture containing person&#10;&#10;Description automatically generated">
            <a:extLst>
              <a:ext uri="{FF2B5EF4-FFF2-40B4-BE49-F238E27FC236}">
                <a16:creationId xmlns:a16="http://schemas.microsoft.com/office/drawing/2014/main" id="{9CA95712-B748-4F9A-8AD2-2636D8DF7D50}"/>
              </a:ext>
            </a:extLst>
          </p:cNvPr>
          <p:cNvPicPr>
            <a:picLocks noChangeAspect="1"/>
          </p:cNvPicPr>
          <p:nvPr/>
        </p:nvPicPr>
        <p:blipFill rotWithShape="1">
          <a:blip r:embed="rId4"/>
          <a:srcRect l="-1449" t="13037" b="11391"/>
          <a:stretch/>
        </p:blipFill>
        <p:spPr>
          <a:xfrm>
            <a:off x="8090973" y="0"/>
            <a:ext cx="4101027" cy="2039185"/>
          </a:xfrm>
          <a:prstGeom prst="rect">
            <a:avLst/>
          </a:prstGeom>
        </p:spPr>
      </p:pic>
      <p:pic>
        <p:nvPicPr>
          <p:cNvPr id="2" name="Picture 1" descr="A person holding a phone&#10;&#10;Description automatically generated with low confidence">
            <a:extLst>
              <a:ext uri="{FF2B5EF4-FFF2-40B4-BE49-F238E27FC236}">
                <a16:creationId xmlns:a16="http://schemas.microsoft.com/office/drawing/2014/main" id="{6D50414A-730B-4DA4-B94B-9B4257450A50}"/>
              </a:ext>
            </a:extLst>
          </p:cNvPr>
          <p:cNvPicPr>
            <a:picLocks noChangeAspect="1"/>
          </p:cNvPicPr>
          <p:nvPr/>
        </p:nvPicPr>
        <p:blipFill rotWithShape="1">
          <a:blip r:embed="rId5"/>
          <a:srcRect l="313" r="1793" b="1793"/>
          <a:stretch/>
        </p:blipFill>
        <p:spPr>
          <a:xfrm>
            <a:off x="4052055" y="4115221"/>
            <a:ext cx="4101027" cy="2742779"/>
          </a:xfrm>
          <a:prstGeom prst="rect">
            <a:avLst/>
          </a:prstGeom>
        </p:spPr>
      </p:pic>
      <p:pic>
        <p:nvPicPr>
          <p:cNvPr id="7" name="Picture 6" descr="A picture containing person&#10;&#10;Description automatically generated">
            <a:extLst>
              <a:ext uri="{FF2B5EF4-FFF2-40B4-BE49-F238E27FC236}">
                <a16:creationId xmlns:a16="http://schemas.microsoft.com/office/drawing/2014/main" id="{32C88C6F-70F3-4430-B404-23E57E00427D}"/>
              </a:ext>
            </a:extLst>
          </p:cNvPr>
          <p:cNvPicPr>
            <a:picLocks noChangeAspect="1"/>
          </p:cNvPicPr>
          <p:nvPr/>
        </p:nvPicPr>
        <p:blipFill rotWithShape="1">
          <a:blip r:embed="rId6"/>
          <a:srcRect l="4943" t="1" r="20317" b="-1"/>
          <a:stretch/>
        </p:blipFill>
        <p:spPr>
          <a:xfrm>
            <a:off x="4064001" y="0"/>
            <a:ext cx="4101028" cy="4115218"/>
          </a:xfrm>
          <a:prstGeom prst="rect">
            <a:avLst/>
          </a:prstGeom>
        </p:spPr>
      </p:pic>
      <p:pic>
        <p:nvPicPr>
          <p:cNvPr id="10" name="Picture 9">
            <a:extLst>
              <a:ext uri="{FF2B5EF4-FFF2-40B4-BE49-F238E27FC236}">
                <a16:creationId xmlns:a16="http://schemas.microsoft.com/office/drawing/2014/main" id="{D4757AB0-DB2F-4D69-B637-9C5EB31B62B7}"/>
              </a:ext>
            </a:extLst>
          </p:cNvPr>
          <p:cNvPicPr>
            <a:picLocks noChangeAspect="1"/>
          </p:cNvPicPr>
          <p:nvPr/>
        </p:nvPicPr>
        <p:blipFill rotWithShape="1">
          <a:blip r:embed="rId7"/>
          <a:srcRect r="19505"/>
          <a:stretch/>
        </p:blipFill>
        <p:spPr>
          <a:xfrm>
            <a:off x="-11948" y="0"/>
            <a:ext cx="4084675" cy="4779085"/>
          </a:xfrm>
          <a:prstGeom prst="rect">
            <a:avLst/>
          </a:prstGeom>
        </p:spPr>
      </p:pic>
      <p:pic>
        <p:nvPicPr>
          <p:cNvPr id="4" name="Picture 3" descr="A crowd of people at a concert&#10;&#10;Description automatically generated with medium confidence">
            <a:extLst>
              <a:ext uri="{FF2B5EF4-FFF2-40B4-BE49-F238E27FC236}">
                <a16:creationId xmlns:a16="http://schemas.microsoft.com/office/drawing/2014/main" id="{A18EE3CF-F4BF-4BEE-B030-EE91E14D143A}"/>
              </a:ext>
            </a:extLst>
          </p:cNvPr>
          <p:cNvPicPr>
            <a:picLocks noChangeAspect="1"/>
          </p:cNvPicPr>
          <p:nvPr/>
        </p:nvPicPr>
        <p:blipFill rotWithShape="1">
          <a:blip r:embed="rId8"/>
          <a:srcRect l="22450" t="10678" r="6094" b="10680"/>
          <a:stretch/>
        </p:blipFill>
        <p:spPr>
          <a:xfrm>
            <a:off x="1" y="3503451"/>
            <a:ext cx="4064000" cy="3354549"/>
          </a:xfrm>
          <a:prstGeom prst="rect">
            <a:avLst/>
          </a:prstGeom>
        </p:spPr>
      </p:pic>
    </p:spTree>
    <p:extLst>
      <p:ext uri="{BB962C8B-B14F-4D97-AF65-F5344CB8AC3E}">
        <p14:creationId xmlns:p14="http://schemas.microsoft.com/office/powerpoint/2010/main" val="90751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0">
            <a:extLst>
              <a:ext uri="{FF2B5EF4-FFF2-40B4-BE49-F238E27FC236}">
                <a16:creationId xmlns:a16="http://schemas.microsoft.com/office/drawing/2014/main" id="{EFA197D8-9D31-426E-938D-BE118BF983B2}"/>
              </a:ext>
            </a:extLst>
          </p:cNvPr>
          <p:cNvPicPr>
            <a:picLocks noGrp="1" noChangeAspect="1"/>
          </p:cNvPicPr>
          <p:nvPr>
            <p:ph type="pic" sz="quarter" idx="10"/>
          </p:nvPr>
        </p:nvPicPr>
        <p:blipFill>
          <a:blip r:embed="rId3"/>
          <a:srcRect l="26" r="26"/>
          <a:stretch>
            <a:fillRect/>
          </a:stretch>
        </p:blipFill>
        <p:spPr>
          <a:xfrm>
            <a:off x="495300" y="438150"/>
            <a:ext cx="11201400" cy="5981700"/>
          </a:xfrm>
          <a:prstGeom prst="rect">
            <a:avLst/>
          </a:prstGeom>
        </p:spPr>
      </p:pic>
    </p:spTree>
    <p:extLst>
      <p:ext uri="{BB962C8B-B14F-4D97-AF65-F5344CB8AC3E}">
        <p14:creationId xmlns:p14="http://schemas.microsoft.com/office/powerpoint/2010/main" val="400050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text, sign, electronics, white&#10;&#10;Description automatically generated">
            <a:extLst>
              <a:ext uri="{FF2B5EF4-FFF2-40B4-BE49-F238E27FC236}">
                <a16:creationId xmlns:a16="http://schemas.microsoft.com/office/drawing/2014/main" id="{E976816A-F230-408C-80D8-C4E9AAED0EE5}"/>
              </a:ext>
            </a:extLst>
          </p:cNvPr>
          <p:cNvPicPr>
            <a:picLocks noChangeAspect="1"/>
          </p:cNvPicPr>
          <p:nvPr/>
        </p:nvPicPr>
        <p:blipFill>
          <a:blip r:embed="rId3"/>
          <a:stretch>
            <a:fillRect/>
          </a:stretch>
        </p:blipFill>
        <p:spPr>
          <a:xfrm>
            <a:off x="1736437" y="2709849"/>
            <a:ext cx="3444599" cy="3444599"/>
          </a:xfrm>
          <a:prstGeom prst="rect">
            <a:avLst/>
          </a:prstGeom>
        </p:spPr>
      </p:pic>
      <p:grpSp>
        <p:nvGrpSpPr>
          <p:cNvPr id="21" name="Group 20">
            <a:extLst>
              <a:ext uri="{FF2B5EF4-FFF2-40B4-BE49-F238E27FC236}">
                <a16:creationId xmlns:a16="http://schemas.microsoft.com/office/drawing/2014/main" id="{89B675E6-9378-4FE2-8F2F-AE8F50E58653}"/>
              </a:ext>
            </a:extLst>
          </p:cNvPr>
          <p:cNvGrpSpPr/>
          <p:nvPr/>
        </p:nvGrpSpPr>
        <p:grpSpPr>
          <a:xfrm>
            <a:off x="4285879" y="1926979"/>
            <a:ext cx="3589222" cy="547787"/>
            <a:chOff x="4299085" y="1681727"/>
            <a:chExt cx="3589222" cy="547787"/>
          </a:xfrm>
        </p:grpSpPr>
        <p:sp>
          <p:nvSpPr>
            <p:cNvPr id="22" name="Rectangle 21">
              <a:extLst>
                <a:ext uri="{FF2B5EF4-FFF2-40B4-BE49-F238E27FC236}">
                  <a16:creationId xmlns:a16="http://schemas.microsoft.com/office/drawing/2014/main" id="{CB05F608-3DB2-47F3-8E8A-014D578A43DA}"/>
                </a:ext>
              </a:extLst>
            </p:cNvPr>
            <p:cNvSpPr/>
            <p:nvPr/>
          </p:nvSpPr>
          <p:spPr>
            <a:xfrm>
              <a:off x="4299085" y="1690018"/>
              <a:ext cx="17126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3" name="Rectangle 22">
              <a:extLst>
                <a:ext uri="{FF2B5EF4-FFF2-40B4-BE49-F238E27FC236}">
                  <a16:creationId xmlns:a16="http://schemas.microsoft.com/office/drawing/2014/main" id="{621E1AA5-C5BE-4C69-8603-E533F5515539}"/>
                </a:ext>
              </a:extLst>
            </p:cNvPr>
            <p:cNvSpPr/>
            <p:nvPr/>
          </p:nvSpPr>
          <p:spPr>
            <a:xfrm>
              <a:off x="6698158" y="1690018"/>
              <a:ext cx="118072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dirty="0"/>
            </a:p>
          </p:txBody>
        </p:sp>
        <p:sp>
          <p:nvSpPr>
            <p:cNvPr id="24" name="TextBox 23">
              <a:extLst>
                <a:ext uri="{FF2B5EF4-FFF2-40B4-BE49-F238E27FC236}">
                  <a16:creationId xmlns:a16="http://schemas.microsoft.com/office/drawing/2014/main" id="{AE2A7190-9310-44B4-958F-6481FB86C70E}"/>
                </a:ext>
              </a:extLst>
            </p:cNvPr>
            <p:cNvSpPr txBox="1"/>
            <p:nvPr/>
          </p:nvSpPr>
          <p:spPr>
            <a:xfrm>
              <a:off x="4368240" y="1681727"/>
              <a:ext cx="3520067" cy="505908"/>
            </a:xfrm>
            <a:prstGeom prst="rect">
              <a:avLst/>
            </a:prstGeom>
            <a:noFill/>
          </p:spPr>
          <p:txBody>
            <a:bodyPr wrap="square" lIns="0" tIns="0" rIns="0" bIns="0" rtlCol="0">
              <a:spAutoFit/>
            </a:bodyPr>
            <a:lstStyle/>
            <a:p>
              <a:pPr>
                <a:lnSpc>
                  <a:spcPct val="110000"/>
                </a:lnSpc>
                <a:spcAft>
                  <a:spcPts val="1200"/>
                </a:spcAft>
              </a:pPr>
              <a:r>
                <a:rPr lang="en-US" sz="3200" b="1" kern="100" dirty="0">
                  <a:solidFill>
                    <a:srgbClr val="2C4AAA"/>
                  </a:solidFill>
                  <a:latin typeface="+mj-lt"/>
                </a:rPr>
                <a:t>Variable</a:t>
              </a:r>
              <a:r>
                <a:rPr lang="en-US" sz="3200" b="1" dirty="0">
                  <a:solidFill>
                    <a:schemeClr val="accent5">
                      <a:lumMod val="75000"/>
                    </a:schemeClr>
                  </a:solidFill>
                </a:rPr>
                <a:t> </a:t>
              </a:r>
              <a:r>
                <a:rPr lang="en-US" sz="3200" kern="100" dirty="0">
                  <a:solidFill>
                    <a:schemeClr val="bg1"/>
                  </a:solidFill>
                  <a:latin typeface="+mj-lt"/>
                </a:rPr>
                <a:t>vs.  </a:t>
              </a:r>
              <a:r>
                <a:rPr lang="en-US" sz="3200" b="1" kern="100" dirty="0">
                  <a:solidFill>
                    <a:srgbClr val="2C4AAA"/>
                  </a:solidFill>
                  <a:latin typeface="+mj-lt"/>
                </a:rPr>
                <a:t>Fixed</a:t>
              </a:r>
              <a:endParaRPr lang="en-US" sz="3200" b="1" dirty="0">
                <a:solidFill>
                  <a:srgbClr val="2C4AAA"/>
                </a:solidFill>
              </a:endParaRPr>
            </a:p>
          </p:txBody>
        </p:sp>
      </p:grpSp>
      <p:sp>
        <p:nvSpPr>
          <p:cNvPr id="25" name="Rectangle 24">
            <a:extLst>
              <a:ext uri="{FF2B5EF4-FFF2-40B4-BE49-F238E27FC236}">
                <a16:creationId xmlns:a16="http://schemas.microsoft.com/office/drawing/2014/main" id="{1337726C-1875-42B6-9725-330F85ED74EC}"/>
              </a:ext>
            </a:extLst>
          </p:cNvPr>
          <p:cNvSpPr/>
          <p:nvPr/>
        </p:nvSpPr>
        <p:spPr>
          <a:xfrm>
            <a:off x="384810" y="1181840"/>
            <a:ext cx="484428"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JAN</a:t>
            </a:r>
          </a:p>
        </p:txBody>
      </p:sp>
      <p:sp>
        <p:nvSpPr>
          <p:cNvPr id="26" name="Rectangle 25">
            <a:extLst>
              <a:ext uri="{FF2B5EF4-FFF2-40B4-BE49-F238E27FC236}">
                <a16:creationId xmlns:a16="http://schemas.microsoft.com/office/drawing/2014/main" id="{9A8C70BA-6384-4B69-94AE-7372CE0169C3}"/>
              </a:ext>
            </a:extLst>
          </p:cNvPr>
          <p:cNvSpPr/>
          <p:nvPr/>
        </p:nvSpPr>
        <p:spPr>
          <a:xfrm>
            <a:off x="1020097" y="1112982"/>
            <a:ext cx="978152" cy="4632037"/>
          </a:xfrm>
          <a:prstGeom prst="rect">
            <a:avLst/>
          </a:prstGeom>
        </p:spPr>
        <p:txBody>
          <a:bodyPr wrap="none">
            <a:spAutoFit/>
          </a:bodyPr>
          <a:lstStyle/>
          <a:p>
            <a:pPr marL="465138" indent="-465138" algn="r">
              <a:spcBef>
                <a:spcPts val="600"/>
              </a:spcBef>
            </a:pPr>
            <a:r>
              <a:rPr lang="en-US" sz="2000" kern="100" dirty="0">
                <a:solidFill>
                  <a:schemeClr val="bg1"/>
                </a:solidFill>
                <a:latin typeface="Fidelity Sans" panose="020B0503030202020204" pitchFamily="34" charset="0"/>
              </a:rPr>
              <a:t>$32.00</a:t>
            </a:r>
          </a:p>
          <a:p>
            <a:pPr marL="465138" indent="-465138" algn="r">
              <a:spcBef>
                <a:spcPts val="600"/>
              </a:spcBef>
            </a:pPr>
            <a:r>
              <a:rPr lang="en-US" sz="2000" kern="100" dirty="0">
                <a:solidFill>
                  <a:schemeClr val="bg1"/>
                </a:solidFill>
                <a:latin typeface="Fidelity Sans" panose="020B0503030202020204" pitchFamily="34" charset="0"/>
              </a:rPr>
              <a:t>$34.00</a:t>
            </a:r>
          </a:p>
          <a:p>
            <a:pPr marL="465138" indent="-465138" algn="r">
              <a:spcBef>
                <a:spcPts val="600"/>
              </a:spcBef>
            </a:pPr>
            <a:r>
              <a:rPr lang="en-US" sz="2000" kern="100" dirty="0">
                <a:solidFill>
                  <a:schemeClr val="bg1"/>
                </a:solidFill>
                <a:latin typeface="Fidelity Sans" panose="020B0503030202020204" pitchFamily="34" charset="0"/>
              </a:rPr>
              <a:t>$36.00</a:t>
            </a:r>
          </a:p>
          <a:p>
            <a:pPr marL="465138" indent="-465138" algn="r">
              <a:spcBef>
                <a:spcPts val="600"/>
              </a:spcBef>
            </a:pPr>
            <a:r>
              <a:rPr lang="en-US" sz="2000" kern="100" dirty="0">
                <a:solidFill>
                  <a:schemeClr val="bg1"/>
                </a:solidFill>
                <a:latin typeface="Fidelity Sans" panose="020B0503030202020204" pitchFamily="34" charset="0"/>
              </a:rPr>
              <a:t>$41.00</a:t>
            </a:r>
          </a:p>
          <a:p>
            <a:pPr marL="465138" indent="-465138" algn="r">
              <a:spcBef>
                <a:spcPts val="600"/>
              </a:spcBef>
            </a:pPr>
            <a:r>
              <a:rPr lang="en-US" sz="2000" kern="100" dirty="0">
                <a:solidFill>
                  <a:schemeClr val="bg1"/>
                </a:solidFill>
                <a:latin typeface="Fidelity Sans" panose="020B0503030202020204" pitchFamily="34" charset="0"/>
              </a:rPr>
              <a:t>$42.00</a:t>
            </a:r>
          </a:p>
          <a:p>
            <a:pPr marL="465138" indent="-465138" algn="r">
              <a:spcBef>
                <a:spcPts val="600"/>
              </a:spcBef>
            </a:pPr>
            <a:r>
              <a:rPr lang="en-US" sz="2000" kern="100" dirty="0">
                <a:solidFill>
                  <a:schemeClr val="bg1"/>
                </a:solidFill>
                <a:latin typeface="Fidelity Sans" panose="020B0503030202020204" pitchFamily="34" charset="0"/>
              </a:rPr>
              <a:t>$46.00</a:t>
            </a:r>
          </a:p>
          <a:p>
            <a:pPr marL="465138" indent="-465138" algn="r">
              <a:spcBef>
                <a:spcPts val="600"/>
              </a:spcBef>
            </a:pPr>
            <a:r>
              <a:rPr lang="en-US" sz="2000" kern="100" dirty="0">
                <a:solidFill>
                  <a:schemeClr val="bg1"/>
                </a:solidFill>
                <a:latin typeface="Fidelity Sans" panose="020B0503030202020204" pitchFamily="34" charset="0"/>
              </a:rPr>
              <a:t>$47.00</a:t>
            </a:r>
          </a:p>
          <a:p>
            <a:pPr marL="465138" indent="-465138" algn="r">
              <a:spcBef>
                <a:spcPts val="600"/>
              </a:spcBef>
            </a:pPr>
            <a:r>
              <a:rPr lang="en-US" sz="2000" kern="100" dirty="0">
                <a:solidFill>
                  <a:schemeClr val="bg1"/>
                </a:solidFill>
                <a:latin typeface="Fidelity Sans" panose="020B0503030202020204" pitchFamily="34" charset="0"/>
              </a:rPr>
              <a:t>$45.00</a:t>
            </a:r>
          </a:p>
          <a:p>
            <a:pPr marL="465138" indent="-465138" algn="r">
              <a:spcBef>
                <a:spcPts val="600"/>
              </a:spcBef>
            </a:pPr>
            <a:r>
              <a:rPr lang="en-US" sz="2000" kern="100" dirty="0">
                <a:solidFill>
                  <a:schemeClr val="bg1"/>
                </a:solidFill>
                <a:latin typeface="Fidelity Sans" panose="020B0503030202020204" pitchFamily="34" charset="0"/>
              </a:rPr>
              <a:t>$49.00</a:t>
            </a:r>
          </a:p>
          <a:p>
            <a:pPr marL="465138" indent="-465138" algn="r">
              <a:spcBef>
                <a:spcPts val="600"/>
              </a:spcBef>
            </a:pPr>
            <a:r>
              <a:rPr lang="en-US" sz="2000" kern="100" dirty="0">
                <a:solidFill>
                  <a:schemeClr val="bg1"/>
                </a:solidFill>
                <a:latin typeface="Fidelity Sans" panose="020B0503030202020204" pitchFamily="34" charset="0"/>
              </a:rPr>
              <a:t>$48.00</a:t>
            </a:r>
          </a:p>
          <a:p>
            <a:pPr marL="465138" indent="-465138" algn="r">
              <a:spcBef>
                <a:spcPts val="600"/>
              </a:spcBef>
            </a:pPr>
            <a:r>
              <a:rPr lang="en-US" sz="2000" kern="100" dirty="0">
                <a:solidFill>
                  <a:schemeClr val="bg1"/>
                </a:solidFill>
                <a:latin typeface="Fidelity Sans" panose="020B0503030202020204" pitchFamily="34" charset="0"/>
              </a:rPr>
              <a:t>$50.00</a:t>
            </a:r>
          </a:p>
          <a:p>
            <a:pPr marL="465138" indent="-465138" algn="r">
              <a:spcBef>
                <a:spcPts val="600"/>
              </a:spcBef>
            </a:pPr>
            <a:r>
              <a:rPr lang="en-US" sz="2000" kern="100" dirty="0">
                <a:solidFill>
                  <a:schemeClr val="bg1"/>
                </a:solidFill>
                <a:latin typeface="Fidelity Sans" panose="020B0503030202020204" pitchFamily="34" charset="0"/>
              </a:rPr>
              <a:t>$52.00</a:t>
            </a:r>
          </a:p>
        </p:txBody>
      </p:sp>
      <p:sp>
        <p:nvSpPr>
          <p:cNvPr id="28" name="Freeform 20">
            <a:extLst>
              <a:ext uri="{FF2B5EF4-FFF2-40B4-BE49-F238E27FC236}">
                <a16:creationId xmlns:a16="http://schemas.microsoft.com/office/drawing/2014/main" id="{A22F1652-1004-469B-B80A-4934542B8525}"/>
              </a:ext>
            </a:extLst>
          </p:cNvPr>
          <p:cNvSpPr>
            <a:spLocks noEditPoints="1"/>
          </p:cNvSpPr>
          <p:nvPr/>
        </p:nvSpPr>
        <p:spPr bwMode="auto">
          <a:xfrm>
            <a:off x="1134893" y="35664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F8B1B6A3-3737-4940-BE80-223651ABB57D}"/>
              </a:ext>
            </a:extLst>
          </p:cNvPr>
          <p:cNvSpPr>
            <a:spLocks noEditPoints="1"/>
          </p:cNvSpPr>
          <p:nvPr/>
        </p:nvSpPr>
        <p:spPr bwMode="auto">
          <a:xfrm rot="20932842">
            <a:off x="3075857" y="1223054"/>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 name="Group 29">
            <a:extLst>
              <a:ext uri="{FF2B5EF4-FFF2-40B4-BE49-F238E27FC236}">
                <a16:creationId xmlns:a16="http://schemas.microsoft.com/office/drawing/2014/main" id="{CD65ACB3-0326-4150-8EBE-D4BE99453CD0}"/>
              </a:ext>
            </a:extLst>
          </p:cNvPr>
          <p:cNvGrpSpPr/>
          <p:nvPr/>
        </p:nvGrpSpPr>
        <p:grpSpPr>
          <a:xfrm>
            <a:off x="0" y="6100907"/>
            <a:ext cx="1653113" cy="491727"/>
            <a:chOff x="-119920" y="850958"/>
            <a:chExt cx="1993692" cy="593034"/>
          </a:xfrm>
        </p:grpSpPr>
        <p:sp>
          <p:nvSpPr>
            <p:cNvPr id="31" name="Freeform 5">
              <a:extLst>
                <a:ext uri="{FF2B5EF4-FFF2-40B4-BE49-F238E27FC236}">
                  <a16:creationId xmlns:a16="http://schemas.microsoft.com/office/drawing/2014/main" id="{5E1E74BF-C155-4AEB-8D65-539ADC09879A}"/>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2" name="Freeform 5">
              <a:extLst>
                <a:ext uri="{FF2B5EF4-FFF2-40B4-BE49-F238E27FC236}">
                  <a16:creationId xmlns:a16="http://schemas.microsoft.com/office/drawing/2014/main" id="{9D998A3C-3376-4C72-9A2D-199055A961FA}"/>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3" name="Freeform 5">
              <a:extLst>
                <a:ext uri="{FF2B5EF4-FFF2-40B4-BE49-F238E27FC236}">
                  <a16:creationId xmlns:a16="http://schemas.microsoft.com/office/drawing/2014/main" id="{E1433CDF-F444-4E56-BABD-E3E885A459EC}"/>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34" name="Freeform 19">
            <a:extLst>
              <a:ext uri="{FF2B5EF4-FFF2-40B4-BE49-F238E27FC236}">
                <a16:creationId xmlns:a16="http://schemas.microsoft.com/office/drawing/2014/main" id="{EDFAB6E0-9EC5-48BC-85B3-6E61B2A277FB}"/>
              </a:ext>
            </a:extLst>
          </p:cNvPr>
          <p:cNvSpPr>
            <a:spLocks noEditPoints="1"/>
          </p:cNvSpPr>
          <p:nvPr/>
        </p:nvSpPr>
        <p:spPr bwMode="auto">
          <a:xfrm rot="5218301">
            <a:off x="9296796" y="30877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Rectangle 35">
            <a:extLst>
              <a:ext uri="{FF2B5EF4-FFF2-40B4-BE49-F238E27FC236}">
                <a16:creationId xmlns:a16="http://schemas.microsoft.com/office/drawing/2014/main" id="{29838C77-159D-49C0-919C-6FF18DA8975A}"/>
              </a:ext>
            </a:extLst>
          </p:cNvPr>
          <p:cNvSpPr/>
          <p:nvPr/>
        </p:nvSpPr>
        <p:spPr>
          <a:xfrm>
            <a:off x="10303851" y="1112982"/>
            <a:ext cx="898003" cy="4632037"/>
          </a:xfrm>
          <a:prstGeom prst="rect">
            <a:avLst/>
          </a:prstGeom>
        </p:spPr>
        <p:txBody>
          <a:bodyPr wrap="none">
            <a:spAutoFit/>
          </a:bodyPr>
          <a:lstStyle/>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 </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a:p>
            <a:pPr marL="465138" indent="-465138">
              <a:spcBef>
                <a:spcPts val="600"/>
              </a:spcBef>
            </a:pPr>
            <a:r>
              <a:rPr lang="en-US" sz="2000" kern="100" dirty="0">
                <a:solidFill>
                  <a:schemeClr val="bg1"/>
                </a:solidFill>
                <a:latin typeface="Fidelity Sans" panose="020B0503030202020204" pitchFamily="34" charset="0"/>
              </a:rPr>
              <a:t>$9.99</a:t>
            </a:r>
          </a:p>
        </p:txBody>
      </p:sp>
      <p:sp>
        <p:nvSpPr>
          <p:cNvPr id="37" name="Rectangle 36">
            <a:extLst>
              <a:ext uri="{FF2B5EF4-FFF2-40B4-BE49-F238E27FC236}">
                <a16:creationId xmlns:a16="http://schemas.microsoft.com/office/drawing/2014/main" id="{A6A8F7EA-BAFD-4A3D-9FF3-998DD7D8F9FD}"/>
              </a:ext>
            </a:extLst>
          </p:cNvPr>
          <p:cNvSpPr/>
          <p:nvPr/>
        </p:nvSpPr>
        <p:spPr>
          <a:xfrm>
            <a:off x="384810" y="1563323"/>
            <a:ext cx="461986"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FEB</a:t>
            </a:r>
          </a:p>
        </p:txBody>
      </p:sp>
      <p:sp>
        <p:nvSpPr>
          <p:cNvPr id="38" name="Rectangle 37">
            <a:extLst>
              <a:ext uri="{FF2B5EF4-FFF2-40B4-BE49-F238E27FC236}">
                <a16:creationId xmlns:a16="http://schemas.microsoft.com/office/drawing/2014/main" id="{2736AA5E-A232-4141-B9C5-A871850A082F}"/>
              </a:ext>
            </a:extLst>
          </p:cNvPr>
          <p:cNvSpPr/>
          <p:nvPr/>
        </p:nvSpPr>
        <p:spPr>
          <a:xfrm>
            <a:off x="384810" y="1944806"/>
            <a:ext cx="540533"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MAR</a:t>
            </a:r>
          </a:p>
        </p:txBody>
      </p:sp>
      <p:sp>
        <p:nvSpPr>
          <p:cNvPr id="39" name="Rectangle 38">
            <a:extLst>
              <a:ext uri="{FF2B5EF4-FFF2-40B4-BE49-F238E27FC236}">
                <a16:creationId xmlns:a16="http://schemas.microsoft.com/office/drawing/2014/main" id="{8BD5907D-19DD-45B2-B659-85D11A6FE32B}"/>
              </a:ext>
            </a:extLst>
          </p:cNvPr>
          <p:cNvSpPr/>
          <p:nvPr/>
        </p:nvSpPr>
        <p:spPr>
          <a:xfrm>
            <a:off x="384810" y="2326289"/>
            <a:ext cx="492443"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APR</a:t>
            </a:r>
          </a:p>
        </p:txBody>
      </p:sp>
      <p:sp>
        <p:nvSpPr>
          <p:cNvPr id="40" name="Rectangle 39">
            <a:extLst>
              <a:ext uri="{FF2B5EF4-FFF2-40B4-BE49-F238E27FC236}">
                <a16:creationId xmlns:a16="http://schemas.microsoft.com/office/drawing/2014/main" id="{81C55168-F616-4657-8128-695CD708C751}"/>
              </a:ext>
            </a:extLst>
          </p:cNvPr>
          <p:cNvSpPr/>
          <p:nvPr/>
        </p:nvSpPr>
        <p:spPr>
          <a:xfrm>
            <a:off x="384810" y="2707772"/>
            <a:ext cx="537327"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MAY</a:t>
            </a:r>
          </a:p>
        </p:txBody>
      </p:sp>
      <p:sp>
        <p:nvSpPr>
          <p:cNvPr id="41" name="Rectangle 40">
            <a:extLst>
              <a:ext uri="{FF2B5EF4-FFF2-40B4-BE49-F238E27FC236}">
                <a16:creationId xmlns:a16="http://schemas.microsoft.com/office/drawing/2014/main" id="{3AB1A5DA-2DD7-437E-A541-D57BEE485717}"/>
              </a:ext>
            </a:extLst>
          </p:cNvPr>
          <p:cNvSpPr/>
          <p:nvPr/>
        </p:nvSpPr>
        <p:spPr>
          <a:xfrm>
            <a:off x="384810" y="3089255"/>
            <a:ext cx="487634"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JUN</a:t>
            </a:r>
          </a:p>
        </p:txBody>
      </p:sp>
      <p:sp>
        <p:nvSpPr>
          <p:cNvPr id="42" name="Rectangle 41">
            <a:extLst>
              <a:ext uri="{FF2B5EF4-FFF2-40B4-BE49-F238E27FC236}">
                <a16:creationId xmlns:a16="http://schemas.microsoft.com/office/drawing/2014/main" id="{14F523AE-7724-494B-A921-E03C167E95EB}"/>
              </a:ext>
            </a:extLst>
          </p:cNvPr>
          <p:cNvSpPr/>
          <p:nvPr/>
        </p:nvSpPr>
        <p:spPr>
          <a:xfrm>
            <a:off x="384810" y="3470738"/>
            <a:ext cx="450764"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JUL</a:t>
            </a:r>
          </a:p>
        </p:txBody>
      </p:sp>
      <p:sp>
        <p:nvSpPr>
          <p:cNvPr id="43" name="Rectangle 42">
            <a:extLst>
              <a:ext uri="{FF2B5EF4-FFF2-40B4-BE49-F238E27FC236}">
                <a16:creationId xmlns:a16="http://schemas.microsoft.com/office/drawing/2014/main" id="{28CC8E50-EB61-483D-A141-FF0FD5C7B268}"/>
              </a:ext>
            </a:extLst>
          </p:cNvPr>
          <p:cNvSpPr/>
          <p:nvPr/>
        </p:nvSpPr>
        <p:spPr>
          <a:xfrm>
            <a:off x="384810" y="3852221"/>
            <a:ext cx="526106"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AUG</a:t>
            </a:r>
          </a:p>
        </p:txBody>
      </p:sp>
      <p:sp>
        <p:nvSpPr>
          <p:cNvPr id="44" name="Rectangle 43">
            <a:extLst>
              <a:ext uri="{FF2B5EF4-FFF2-40B4-BE49-F238E27FC236}">
                <a16:creationId xmlns:a16="http://schemas.microsoft.com/office/drawing/2014/main" id="{75091073-EF74-43EA-A288-ED38746E3DA8}"/>
              </a:ext>
            </a:extLst>
          </p:cNvPr>
          <p:cNvSpPr/>
          <p:nvPr/>
        </p:nvSpPr>
        <p:spPr>
          <a:xfrm>
            <a:off x="384810" y="4233704"/>
            <a:ext cx="463588"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SEP</a:t>
            </a:r>
          </a:p>
        </p:txBody>
      </p:sp>
      <p:sp>
        <p:nvSpPr>
          <p:cNvPr id="45" name="Rectangle 44">
            <a:extLst>
              <a:ext uri="{FF2B5EF4-FFF2-40B4-BE49-F238E27FC236}">
                <a16:creationId xmlns:a16="http://schemas.microsoft.com/office/drawing/2014/main" id="{0EF105CC-EE96-4A21-932A-31038D7941CE}"/>
              </a:ext>
            </a:extLst>
          </p:cNvPr>
          <p:cNvSpPr/>
          <p:nvPr/>
        </p:nvSpPr>
        <p:spPr>
          <a:xfrm>
            <a:off x="384810" y="4615187"/>
            <a:ext cx="510076"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OCT</a:t>
            </a:r>
          </a:p>
        </p:txBody>
      </p:sp>
      <p:sp>
        <p:nvSpPr>
          <p:cNvPr id="46" name="Rectangle 45">
            <a:extLst>
              <a:ext uri="{FF2B5EF4-FFF2-40B4-BE49-F238E27FC236}">
                <a16:creationId xmlns:a16="http://schemas.microsoft.com/office/drawing/2014/main" id="{F7B2FE5B-C049-437F-8D64-C16594FCE249}"/>
              </a:ext>
            </a:extLst>
          </p:cNvPr>
          <p:cNvSpPr/>
          <p:nvPr/>
        </p:nvSpPr>
        <p:spPr>
          <a:xfrm>
            <a:off x="384810" y="4996670"/>
            <a:ext cx="534121"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NOV</a:t>
            </a:r>
          </a:p>
        </p:txBody>
      </p:sp>
      <p:sp>
        <p:nvSpPr>
          <p:cNvPr id="47" name="Rectangle 46">
            <a:extLst>
              <a:ext uri="{FF2B5EF4-FFF2-40B4-BE49-F238E27FC236}">
                <a16:creationId xmlns:a16="http://schemas.microsoft.com/office/drawing/2014/main" id="{84CECD68-FC77-4C4E-A001-6CE0004FCB61}"/>
              </a:ext>
            </a:extLst>
          </p:cNvPr>
          <p:cNvSpPr/>
          <p:nvPr/>
        </p:nvSpPr>
        <p:spPr>
          <a:xfrm>
            <a:off x="384810" y="5378157"/>
            <a:ext cx="502061" cy="276999"/>
          </a:xfrm>
          <a:prstGeom prst="rect">
            <a:avLst/>
          </a:prstGeom>
        </p:spPr>
        <p:txBody>
          <a:bodyPr wrap="none">
            <a:spAutoFit/>
          </a:bodyPr>
          <a:lstStyle/>
          <a:p>
            <a:pPr marL="465138" indent="-465138"/>
            <a:r>
              <a:rPr lang="en-US" sz="1200" b="1" kern="100" dirty="0">
                <a:solidFill>
                  <a:schemeClr val="tx1">
                    <a:alpha val="30000"/>
                  </a:schemeClr>
                </a:solidFill>
                <a:latin typeface="Fidelity Sans" panose="020B0503030202020204" pitchFamily="34" charset="0"/>
              </a:rPr>
              <a:t>DEC</a:t>
            </a:r>
          </a:p>
        </p:txBody>
      </p:sp>
      <p:sp>
        <p:nvSpPr>
          <p:cNvPr id="48" name="Rectangle 47">
            <a:extLst>
              <a:ext uri="{FF2B5EF4-FFF2-40B4-BE49-F238E27FC236}">
                <a16:creationId xmlns:a16="http://schemas.microsoft.com/office/drawing/2014/main" id="{83A533BE-F773-46AC-83CF-7263CE8F3C12}"/>
              </a:ext>
            </a:extLst>
          </p:cNvPr>
          <p:cNvSpPr/>
          <p:nvPr/>
        </p:nvSpPr>
        <p:spPr>
          <a:xfrm>
            <a:off x="11301342" y="1181840"/>
            <a:ext cx="484428"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JAN</a:t>
            </a:r>
          </a:p>
        </p:txBody>
      </p:sp>
      <p:sp>
        <p:nvSpPr>
          <p:cNvPr id="49" name="Rectangle 48">
            <a:extLst>
              <a:ext uri="{FF2B5EF4-FFF2-40B4-BE49-F238E27FC236}">
                <a16:creationId xmlns:a16="http://schemas.microsoft.com/office/drawing/2014/main" id="{519ADFCF-89FC-47CD-A79C-F8B1FEC21B5C}"/>
              </a:ext>
            </a:extLst>
          </p:cNvPr>
          <p:cNvSpPr/>
          <p:nvPr/>
        </p:nvSpPr>
        <p:spPr>
          <a:xfrm>
            <a:off x="11323784" y="1563323"/>
            <a:ext cx="461986"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FEB</a:t>
            </a:r>
          </a:p>
        </p:txBody>
      </p:sp>
      <p:sp>
        <p:nvSpPr>
          <p:cNvPr id="50" name="Rectangle 49">
            <a:extLst>
              <a:ext uri="{FF2B5EF4-FFF2-40B4-BE49-F238E27FC236}">
                <a16:creationId xmlns:a16="http://schemas.microsoft.com/office/drawing/2014/main" id="{316ED37C-1CDE-4A1C-A435-C3D996F3ACE0}"/>
              </a:ext>
            </a:extLst>
          </p:cNvPr>
          <p:cNvSpPr/>
          <p:nvPr/>
        </p:nvSpPr>
        <p:spPr>
          <a:xfrm>
            <a:off x="11245237" y="1944806"/>
            <a:ext cx="540533"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MAR</a:t>
            </a:r>
          </a:p>
        </p:txBody>
      </p:sp>
      <p:sp>
        <p:nvSpPr>
          <p:cNvPr id="51" name="Rectangle 50">
            <a:extLst>
              <a:ext uri="{FF2B5EF4-FFF2-40B4-BE49-F238E27FC236}">
                <a16:creationId xmlns:a16="http://schemas.microsoft.com/office/drawing/2014/main" id="{A424738B-D2B9-43FC-8D67-3BD0EF99CE5A}"/>
              </a:ext>
            </a:extLst>
          </p:cNvPr>
          <p:cNvSpPr/>
          <p:nvPr/>
        </p:nvSpPr>
        <p:spPr>
          <a:xfrm>
            <a:off x="11293327" y="2326289"/>
            <a:ext cx="492443"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APR</a:t>
            </a:r>
          </a:p>
        </p:txBody>
      </p:sp>
      <p:sp>
        <p:nvSpPr>
          <p:cNvPr id="52" name="Rectangle 51">
            <a:extLst>
              <a:ext uri="{FF2B5EF4-FFF2-40B4-BE49-F238E27FC236}">
                <a16:creationId xmlns:a16="http://schemas.microsoft.com/office/drawing/2014/main" id="{DA2B6FB8-7AA9-4040-8304-D7884D287612}"/>
              </a:ext>
            </a:extLst>
          </p:cNvPr>
          <p:cNvSpPr/>
          <p:nvPr/>
        </p:nvSpPr>
        <p:spPr>
          <a:xfrm>
            <a:off x="11248443" y="2707772"/>
            <a:ext cx="537327"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MAY</a:t>
            </a:r>
          </a:p>
        </p:txBody>
      </p:sp>
      <p:sp>
        <p:nvSpPr>
          <p:cNvPr id="53" name="Rectangle 52">
            <a:extLst>
              <a:ext uri="{FF2B5EF4-FFF2-40B4-BE49-F238E27FC236}">
                <a16:creationId xmlns:a16="http://schemas.microsoft.com/office/drawing/2014/main" id="{82A60A5A-208F-4E72-931C-612FBABA515F}"/>
              </a:ext>
            </a:extLst>
          </p:cNvPr>
          <p:cNvSpPr/>
          <p:nvPr/>
        </p:nvSpPr>
        <p:spPr>
          <a:xfrm>
            <a:off x="11298136" y="3089255"/>
            <a:ext cx="487634"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JUN</a:t>
            </a:r>
          </a:p>
        </p:txBody>
      </p:sp>
      <p:sp>
        <p:nvSpPr>
          <p:cNvPr id="54" name="Rectangle 53">
            <a:extLst>
              <a:ext uri="{FF2B5EF4-FFF2-40B4-BE49-F238E27FC236}">
                <a16:creationId xmlns:a16="http://schemas.microsoft.com/office/drawing/2014/main" id="{D05E21C7-54AC-40D9-BC45-8E8E9AD1E19B}"/>
              </a:ext>
            </a:extLst>
          </p:cNvPr>
          <p:cNvSpPr/>
          <p:nvPr/>
        </p:nvSpPr>
        <p:spPr>
          <a:xfrm>
            <a:off x="11335006" y="3470738"/>
            <a:ext cx="450764"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JUL</a:t>
            </a:r>
          </a:p>
        </p:txBody>
      </p:sp>
      <p:sp>
        <p:nvSpPr>
          <p:cNvPr id="55" name="Rectangle 54">
            <a:extLst>
              <a:ext uri="{FF2B5EF4-FFF2-40B4-BE49-F238E27FC236}">
                <a16:creationId xmlns:a16="http://schemas.microsoft.com/office/drawing/2014/main" id="{2434A0FE-64A4-4FB2-B0EE-2AEEF1995B07}"/>
              </a:ext>
            </a:extLst>
          </p:cNvPr>
          <p:cNvSpPr/>
          <p:nvPr/>
        </p:nvSpPr>
        <p:spPr>
          <a:xfrm>
            <a:off x="11259664" y="3852221"/>
            <a:ext cx="526106"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AUG</a:t>
            </a:r>
          </a:p>
        </p:txBody>
      </p:sp>
      <p:sp>
        <p:nvSpPr>
          <p:cNvPr id="56" name="Rectangle 55">
            <a:extLst>
              <a:ext uri="{FF2B5EF4-FFF2-40B4-BE49-F238E27FC236}">
                <a16:creationId xmlns:a16="http://schemas.microsoft.com/office/drawing/2014/main" id="{EFFF483E-D20C-452A-8299-2DFEFDC5F6D3}"/>
              </a:ext>
            </a:extLst>
          </p:cNvPr>
          <p:cNvSpPr/>
          <p:nvPr/>
        </p:nvSpPr>
        <p:spPr>
          <a:xfrm>
            <a:off x="11322182" y="4233704"/>
            <a:ext cx="463588"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SEP</a:t>
            </a:r>
          </a:p>
        </p:txBody>
      </p:sp>
      <p:sp>
        <p:nvSpPr>
          <p:cNvPr id="57" name="Rectangle 56">
            <a:extLst>
              <a:ext uri="{FF2B5EF4-FFF2-40B4-BE49-F238E27FC236}">
                <a16:creationId xmlns:a16="http://schemas.microsoft.com/office/drawing/2014/main" id="{F4171B64-9DC5-4F11-89F9-F983DFE66C6A}"/>
              </a:ext>
            </a:extLst>
          </p:cNvPr>
          <p:cNvSpPr/>
          <p:nvPr/>
        </p:nvSpPr>
        <p:spPr>
          <a:xfrm>
            <a:off x="11275694" y="4615187"/>
            <a:ext cx="510076"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OCT</a:t>
            </a:r>
          </a:p>
        </p:txBody>
      </p:sp>
      <p:sp>
        <p:nvSpPr>
          <p:cNvPr id="58" name="Rectangle 57">
            <a:extLst>
              <a:ext uri="{FF2B5EF4-FFF2-40B4-BE49-F238E27FC236}">
                <a16:creationId xmlns:a16="http://schemas.microsoft.com/office/drawing/2014/main" id="{9AF7A0AB-7E4C-49EF-96CD-17130D81CD75}"/>
              </a:ext>
            </a:extLst>
          </p:cNvPr>
          <p:cNvSpPr/>
          <p:nvPr/>
        </p:nvSpPr>
        <p:spPr>
          <a:xfrm>
            <a:off x="11251649" y="4996670"/>
            <a:ext cx="534121"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NOV</a:t>
            </a:r>
          </a:p>
        </p:txBody>
      </p:sp>
      <p:sp>
        <p:nvSpPr>
          <p:cNvPr id="59" name="Rectangle 58">
            <a:extLst>
              <a:ext uri="{FF2B5EF4-FFF2-40B4-BE49-F238E27FC236}">
                <a16:creationId xmlns:a16="http://schemas.microsoft.com/office/drawing/2014/main" id="{887CAC86-456C-4F20-B6F6-AA685357191A}"/>
              </a:ext>
            </a:extLst>
          </p:cNvPr>
          <p:cNvSpPr/>
          <p:nvPr/>
        </p:nvSpPr>
        <p:spPr>
          <a:xfrm>
            <a:off x="11283709" y="5378157"/>
            <a:ext cx="502061" cy="276999"/>
          </a:xfrm>
          <a:prstGeom prst="rect">
            <a:avLst/>
          </a:prstGeom>
        </p:spPr>
        <p:txBody>
          <a:bodyPr wrap="none">
            <a:spAutoFit/>
          </a:bodyPr>
          <a:lstStyle/>
          <a:p>
            <a:pPr marL="465138" indent="-465138" algn="r"/>
            <a:r>
              <a:rPr lang="en-US" sz="1200" b="1" kern="100" dirty="0">
                <a:solidFill>
                  <a:schemeClr val="tx1">
                    <a:alpha val="30000"/>
                  </a:schemeClr>
                </a:solidFill>
                <a:latin typeface="Fidelity Sans" panose="020B0503030202020204" pitchFamily="34" charset="0"/>
              </a:rPr>
              <a:t>DEC</a:t>
            </a:r>
          </a:p>
        </p:txBody>
      </p:sp>
      <p:sp>
        <p:nvSpPr>
          <p:cNvPr id="60" name="Freeform 20">
            <a:extLst>
              <a:ext uri="{FF2B5EF4-FFF2-40B4-BE49-F238E27FC236}">
                <a16:creationId xmlns:a16="http://schemas.microsoft.com/office/drawing/2014/main" id="{097FFDB8-4A42-4F6C-8768-1F46D301DA7D}"/>
              </a:ext>
            </a:extLst>
          </p:cNvPr>
          <p:cNvSpPr>
            <a:spLocks noEditPoints="1"/>
          </p:cNvSpPr>
          <p:nvPr/>
        </p:nvSpPr>
        <p:spPr bwMode="auto">
          <a:xfrm>
            <a:off x="8346326" y="74263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1" name="Picture 80">
            <a:extLst>
              <a:ext uri="{FF2B5EF4-FFF2-40B4-BE49-F238E27FC236}">
                <a16:creationId xmlns:a16="http://schemas.microsoft.com/office/drawing/2014/main" id="{AF8B21BA-32FE-4851-B26B-42138738A3BF}"/>
              </a:ext>
            </a:extLst>
          </p:cNvPr>
          <p:cNvPicPr>
            <a:picLocks noChangeAspect="1"/>
          </p:cNvPicPr>
          <p:nvPr/>
        </p:nvPicPr>
        <p:blipFill>
          <a:blip r:embed="rId4"/>
          <a:stretch>
            <a:fillRect/>
          </a:stretch>
        </p:blipFill>
        <p:spPr>
          <a:xfrm>
            <a:off x="7246962" y="3394048"/>
            <a:ext cx="2712955" cy="2706859"/>
          </a:xfrm>
          <a:prstGeom prst="rect">
            <a:avLst/>
          </a:prstGeom>
        </p:spPr>
      </p:pic>
      <p:sp>
        <p:nvSpPr>
          <p:cNvPr id="62" name="TextBox 61">
            <a:extLst>
              <a:ext uri="{FF2B5EF4-FFF2-40B4-BE49-F238E27FC236}">
                <a16:creationId xmlns:a16="http://schemas.microsoft.com/office/drawing/2014/main" id="{A0EA2B1A-CEEB-4E99-81B7-AB660D0EC600}"/>
              </a:ext>
            </a:extLst>
          </p:cNvPr>
          <p:cNvSpPr txBox="1"/>
          <p:nvPr/>
        </p:nvSpPr>
        <p:spPr>
          <a:xfrm>
            <a:off x="7232698" y="3968856"/>
            <a:ext cx="1591872" cy="646331"/>
          </a:xfrm>
          <a:prstGeom prst="rect">
            <a:avLst/>
          </a:prstGeom>
          <a:noFill/>
        </p:spPr>
        <p:txBody>
          <a:bodyPr wrap="square">
            <a:spAutoFit/>
          </a:bodyPr>
          <a:lstStyle/>
          <a:p>
            <a:r>
              <a:rPr lang="en-US" sz="1800" b="1" kern="100" dirty="0">
                <a:solidFill>
                  <a:schemeClr val="bg1"/>
                </a:solidFill>
                <a:latin typeface="+mj-lt"/>
              </a:rPr>
              <a:t>Streaming service</a:t>
            </a:r>
            <a:endParaRPr lang="en-US" dirty="0">
              <a:solidFill>
                <a:schemeClr val="bg1"/>
              </a:solidFill>
            </a:endParaRPr>
          </a:p>
        </p:txBody>
      </p:sp>
      <p:sp>
        <p:nvSpPr>
          <p:cNvPr id="63" name="TextBox 62">
            <a:extLst>
              <a:ext uri="{FF2B5EF4-FFF2-40B4-BE49-F238E27FC236}">
                <a16:creationId xmlns:a16="http://schemas.microsoft.com/office/drawing/2014/main" id="{655AE346-7B54-4DC8-8898-F952BC24D67B}"/>
              </a:ext>
            </a:extLst>
          </p:cNvPr>
          <p:cNvSpPr txBox="1"/>
          <p:nvPr/>
        </p:nvSpPr>
        <p:spPr>
          <a:xfrm>
            <a:off x="8602837" y="6276912"/>
            <a:ext cx="3022327" cy="230832"/>
          </a:xfrm>
          <a:prstGeom prst="rect">
            <a:avLst/>
          </a:prstGeom>
          <a:noFill/>
        </p:spPr>
        <p:txBody>
          <a:bodyPr wrap="square" anchor="b" anchorCtr="0">
            <a:spAutoFit/>
          </a:bodyPr>
          <a:lstStyle/>
          <a:p>
            <a:pPr algn="r">
              <a:spcBef>
                <a:spcPts val="200"/>
              </a:spcBef>
            </a:pPr>
            <a:r>
              <a:rPr lang="en-US" sz="900" i="1" dirty="0">
                <a:solidFill>
                  <a:schemeClr val="accent2">
                    <a:lumMod val="60000"/>
                    <a:lumOff val="40000"/>
                  </a:schemeClr>
                </a:solidFill>
                <a:latin typeface="+mj-lt"/>
              </a:rPr>
              <a:t>Images for illustrative purposes only</a:t>
            </a:r>
          </a:p>
        </p:txBody>
      </p:sp>
    </p:spTree>
    <p:extLst>
      <p:ext uri="{BB962C8B-B14F-4D97-AF65-F5344CB8AC3E}">
        <p14:creationId xmlns:p14="http://schemas.microsoft.com/office/powerpoint/2010/main" val="225367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C989A61-1D01-4543-9B8F-FEF78AC85C5B}"/>
              </a:ext>
            </a:extLst>
          </p:cNvPr>
          <p:cNvPicPr>
            <a:picLocks noChangeAspect="1"/>
          </p:cNvPicPr>
          <p:nvPr/>
        </p:nvPicPr>
        <p:blipFill>
          <a:blip r:embed="rId3"/>
          <a:stretch>
            <a:fillRect/>
          </a:stretch>
        </p:blipFill>
        <p:spPr>
          <a:xfrm>
            <a:off x="8143905" y="2047839"/>
            <a:ext cx="4048095" cy="4810161"/>
          </a:xfrm>
          <a:prstGeom prst="rect">
            <a:avLst/>
          </a:prstGeom>
        </p:spPr>
      </p:pic>
      <p:pic>
        <p:nvPicPr>
          <p:cNvPr id="6" name="Picture 5">
            <a:extLst>
              <a:ext uri="{FF2B5EF4-FFF2-40B4-BE49-F238E27FC236}">
                <a16:creationId xmlns:a16="http://schemas.microsoft.com/office/drawing/2014/main" id="{AA3225FD-7D11-41EA-87FE-805A70C810A4}"/>
              </a:ext>
            </a:extLst>
          </p:cNvPr>
          <p:cNvPicPr>
            <a:picLocks noChangeAspect="1"/>
          </p:cNvPicPr>
          <p:nvPr/>
        </p:nvPicPr>
        <p:blipFill>
          <a:blip r:embed="rId4"/>
          <a:stretch>
            <a:fillRect/>
          </a:stretch>
        </p:blipFill>
        <p:spPr>
          <a:xfrm>
            <a:off x="0" y="4809566"/>
            <a:ext cx="4090771" cy="2048434"/>
          </a:xfrm>
          <a:prstGeom prst="rect">
            <a:avLst/>
          </a:prstGeom>
        </p:spPr>
      </p:pic>
      <p:pic>
        <p:nvPicPr>
          <p:cNvPr id="3" name="Picture 2">
            <a:extLst>
              <a:ext uri="{FF2B5EF4-FFF2-40B4-BE49-F238E27FC236}">
                <a16:creationId xmlns:a16="http://schemas.microsoft.com/office/drawing/2014/main" id="{7629DB97-7E2B-4D10-A580-75BAB83898F5}"/>
              </a:ext>
            </a:extLst>
          </p:cNvPr>
          <p:cNvPicPr>
            <a:picLocks noChangeAspect="1"/>
          </p:cNvPicPr>
          <p:nvPr/>
        </p:nvPicPr>
        <p:blipFill>
          <a:blip r:embed="rId5"/>
          <a:stretch>
            <a:fillRect/>
          </a:stretch>
        </p:blipFill>
        <p:spPr>
          <a:xfrm>
            <a:off x="0" y="0"/>
            <a:ext cx="4401693" cy="4816257"/>
          </a:xfrm>
          <a:prstGeom prst="rect">
            <a:avLst/>
          </a:prstGeom>
        </p:spPr>
      </p:pic>
      <p:pic>
        <p:nvPicPr>
          <p:cNvPr id="2" name="Picture 1">
            <a:extLst>
              <a:ext uri="{FF2B5EF4-FFF2-40B4-BE49-F238E27FC236}">
                <a16:creationId xmlns:a16="http://schemas.microsoft.com/office/drawing/2014/main" id="{C5D25C96-48E8-4F61-B683-5C8869FAD9A2}"/>
              </a:ext>
            </a:extLst>
          </p:cNvPr>
          <p:cNvPicPr>
            <a:picLocks noChangeAspect="1"/>
          </p:cNvPicPr>
          <p:nvPr/>
        </p:nvPicPr>
        <p:blipFill rotWithShape="1">
          <a:blip r:embed="rId6"/>
          <a:srcRect l="2909" r="4016"/>
          <a:stretch/>
        </p:blipFill>
        <p:spPr>
          <a:xfrm>
            <a:off x="8095133" y="0"/>
            <a:ext cx="4096867" cy="2078916"/>
          </a:xfrm>
          <a:prstGeom prst="rect">
            <a:avLst/>
          </a:prstGeom>
        </p:spPr>
      </p:pic>
      <p:pic>
        <p:nvPicPr>
          <p:cNvPr id="4" name="Picture 3">
            <a:extLst>
              <a:ext uri="{FF2B5EF4-FFF2-40B4-BE49-F238E27FC236}">
                <a16:creationId xmlns:a16="http://schemas.microsoft.com/office/drawing/2014/main" id="{AB8E37E5-80E8-4A41-8E4F-4D89D9337767}"/>
              </a:ext>
            </a:extLst>
          </p:cNvPr>
          <p:cNvPicPr>
            <a:picLocks noChangeAspect="1"/>
          </p:cNvPicPr>
          <p:nvPr/>
        </p:nvPicPr>
        <p:blipFill>
          <a:blip r:embed="rId7"/>
          <a:stretch>
            <a:fillRect/>
          </a:stretch>
        </p:blipFill>
        <p:spPr>
          <a:xfrm>
            <a:off x="4047567" y="0"/>
            <a:ext cx="4096867" cy="2719052"/>
          </a:xfrm>
          <a:prstGeom prst="rect">
            <a:avLst/>
          </a:prstGeom>
        </p:spPr>
      </p:pic>
      <p:pic>
        <p:nvPicPr>
          <p:cNvPr id="12" name="Picture 11" descr="Two people sitting on a bench with a computer&#10;&#10;Description automatically generated">
            <a:extLst>
              <a:ext uri="{FF2B5EF4-FFF2-40B4-BE49-F238E27FC236}">
                <a16:creationId xmlns:a16="http://schemas.microsoft.com/office/drawing/2014/main" id="{B36A596B-8B77-4B37-BB4C-CFC552DEBED4}"/>
              </a:ext>
            </a:extLst>
          </p:cNvPr>
          <p:cNvPicPr>
            <a:picLocks noChangeAspect="1"/>
          </p:cNvPicPr>
          <p:nvPr/>
        </p:nvPicPr>
        <p:blipFill rotWithShape="1">
          <a:blip r:embed="rId8"/>
          <a:srcRect l="32299" t="15156" r="32304" b="31111"/>
          <a:stretch/>
        </p:blipFill>
        <p:spPr>
          <a:xfrm>
            <a:off x="4047567" y="2712361"/>
            <a:ext cx="4096338" cy="4145639"/>
          </a:xfrm>
          <a:prstGeom prst="rect">
            <a:avLst/>
          </a:prstGeom>
        </p:spPr>
      </p:pic>
    </p:spTree>
    <p:extLst>
      <p:ext uri="{BB962C8B-B14F-4D97-AF65-F5344CB8AC3E}">
        <p14:creationId xmlns:p14="http://schemas.microsoft.com/office/powerpoint/2010/main" val="348199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FE9C2E-B0E1-4016-9A4E-DE2DAA4BECFD}"/>
              </a:ext>
            </a:extLst>
          </p:cNvPr>
          <p:cNvPicPr>
            <a:picLocks noChangeAspect="1"/>
          </p:cNvPicPr>
          <p:nvPr/>
        </p:nvPicPr>
        <p:blipFill rotWithShape="1">
          <a:blip r:embed="rId3"/>
          <a:srcRect r="55725"/>
          <a:stretch/>
        </p:blipFill>
        <p:spPr>
          <a:xfrm>
            <a:off x="0" y="0"/>
            <a:ext cx="5397967" cy="6857999"/>
          </a:xfrm>
          <a:prstGeom prst="rect">
            <a:avLst/>
          </a:prstGeom>
        </p:spPr>
      </p:pic>
      <p:sp>
        <p:nvSpPr>
          <p:cNvPr id="33" name="Rectangle 32">
            <a:extLst>
              <a:ext uri="{FF2B5EF4-FFF2-40B4-BE49-F238E27FC236}">
                <a16:creationId xmlns:a16="http://schemas.microsoft.com/office/drawing/2014/main" id="{E5D58B2D-283F-A34B-99F5-0E42563E4EA1}"/>
              </a:ext>
            </a:extLst>
          </p:cNvPr>
          <p:cNvSpPr/>
          <p:nvPr/>
        </p:nvSpPr>
        <p:spPr>
          <a:xfrm>
            <a:off x="5787191" y="1958594"/>
            <a:ext cx="5168146" cy="2278252"/>
          </a:xfrm>
          <a:prstGeom prst="rect">
            <a:avLst/>
          </a:prstGeom>
        </p:spPr>
        <p:txBody>
          <a:bodyPr wrap="square">
            <a:spAutoFit/>
          </a:bodyPr>
          <a:lstStyle/>
          <a:p>
            <a:pPr marL="293688" lvl="1">
              <a:lnSpc>
                <a:spcPct val="120000"/>
              </a:lnSpc>
              <a:spcBef>
                <a:spcPts val="600"/>
              </a:spcBef>
              <a:buNone/>
            </a:pPr>
            <a:r>
              <a:rPr lang="en-US" sz="2000" kern="100" dirty="0">
                <a:solidFill>
                  <a:schemeClr val="bg1"/>
                </a:solidFill>
                <a:latin typeface="Fidelity Sans" panose="020B0503030202020204" pitchFamily="34" charset="0"/>
              </a:rPr>
              <a:t>She just didn’t want to become a statistic, or one of those athletes that had it all and then in the end had nothing. That was at the back of her mind, so it made her want to be more </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realistic with how she spent money.</a:t>
            </a:r>
            <a:endParaRPr lang="en-US" sz="2000" strike="sngStrike" kern="100" dirty="0">
              <a:solidFill>
                <a:srgbClr val="FF0000"/>
              </a:solidFill>
              <a:latin typeface="Fidelity Sans" panose="020B0503030202020204" pitchFamily="34" charset="0"/>
            </a:endParaRPr>
          </a:p>
        </p:txBody>
      </p:sp>
      <p:sp>
        <p:nvSpPr>
          <p:cNvPr id="34" name="Rectangle 33">
            <a:extLst>
              <a:ext uri="{FF2B5EF4-FFF2-40B4-BE49-F238E27FC236}">
                <a16:creationId xmlns:a16="http://schemas.microsoft.com/office/drawing/2014/main" id="{790C8581-4166-8C41-906A-D4D6C2273761}"/>
              </a:ext>
            </a:extLst>
          </p:cNvPr>
          <p:cNvSpPr/>
          <p:nvPr/>
        </p:nvSpPr>
        <p:spPr>
          <a:xfrm>
            <a:off x="5787191" y="4424583"/>
            <a:ext cx="2760371" cy="369332"/>
          </a:xfrm>
          <a:prstGeom prst="rect">
            <a:avLst/>
          </a:prstGeom>
        </p:spPr>
        <p:txBody>
          <a:bodyPr wrap="square">
            <a:spAutoFit/>
          </a:bodyPr>
          <a:lstStyle/>
          <a:p>
            <a:pPr marL="293688"/>
            <a:r>
              <a:rPr lang="en-US" b="1" kern="100" dirty="0">
                <a:solidFill>
                  <a:schemeClr val="bg1"/>
                </a:solidFill>
                <a:latin typeface="Fidelity Sans" panose="020B0503030202020204" pitchFamily="34" charset="0"/>
              </a:rPr>
              <a:t>Famous tennis star</a:t>
            </a:r>
          </a:p>
        </p:txBody>
      </p:sp>
      <p:grpSp>
        <p:nvGrpSpPr>
          <p:cNvPr id="42" name="Group 41">
            <a:extLst>
              <a:ext uri="{FF2B5EF4-FFF2-40B4-BE49-F238E27FC236}">
                <a16:creationId xmlns:a16="http://schemas.microsoft.com/office/drawing/2014/main" id="{81802024-C60B-994D-8A58-99662BE4786F}"/>
              </a:ext>
            </a:extLst>
          </p:cNvPr>
          <p:cNvGrpSpPr>
            <a:grpSpLocks noChangeAspect="1"/>
          </p:cNvGrpSpPr>
          <p:nvPr/>
        </p:nvGrpSpPr>
        <p:grpSpPr bwMode="auto">
          <a:xfrm>
            <a:off x="11000307" y="-74950"/>
            <a:ext cx="1236663" cy="1236663"/>
            <a:chOff x="3453" y="1773"/>
            <a:chExt cx="779" cy="779"/>
          </a:xfrm>
        </p:grpSpPr>
        <p:sp>
          <p:nvSpPr>
            <p:cNvPr id="43" name="Line 26">
              <a:extLst>
                <a:ext uri="{FF2B5EF4-FFF2-40B4-BE49-F238E27FC236}">
                  <a16:creationId xmlns:a16="http://schemas.microsoft.com/office/drawing/2014/main" id="{90B18EC5-C6E2-F348-A63E-C07A3423BA4D}"/>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27">
              <a:extLst>
                <a:ext uri="{FF2B5EF4-FFF2-40B4-BE49-F238E27FC236}">
                  <a16:creationId xmlns:a16="http://schemas.microsoft.com/office/drawing/2014/main" id="{9BFDDCD6-7E85-064F-AE2F-0447057CD36A}"/>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28">
              <a:extLst>
                <a:ext uri="{FF2B5EF4-FFF2-40B4-BE49-F238E27FC236}">
                  <a16:creationId xmlns:a16="http://schemas.microsoft.com/office/drawing/2014/main" id="{8BDAAFD1-A581-CC47-A116-5FA948E69630}"/>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9">
              <a:extLst>
                <a:ext uri="{FF2B5EF4-FFF2-40B4-BE49-F238E27FC236}">
                  <a16:creationId xmlns:a16="http://schemas.microsoft.com/office/drawing/2014/main" id="{90FC63B4-AE64-A545-9A77-1A226527991D}"/>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30">
              <a:extLst>
                <a:ext uri="{FF2B5EF4-FFF2-40B4-BE49-F238E27FC236}">
                  <a16:creationId xmlns:a16="http://schemas.microsoft.com/office/drawing/2014/main" id="{BE05567C-61E9-954F-94DB-72226B7862EF}"/>
                </a:ext>
              </a:extLst>
            </p:cNvPr>
            <p:cNvSpPr>
              <a:spLocks noChangeShapeType="1"/>
            </p:cNvSpPr>
            <p:nvPr/>
          </p:nvSpPr>
          <p:spPr bwMode="auto">
            <a:xfrm flipH="1">
              <a:off x="3615" y="1935"/>
              <a:ext cx="617" cy="617"/>
            </a:xfrm>
            <a:prstGeom prst="line">
              <a:avLst/>
            </a:prstGeom>
            <a:noFill/>
            <a:ln w="38100" cap="rnd">
              <a:solidFill>
                <a:srgbClr val="FFFF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31">
              <a:extLst>
                <a:ext uri="{FF2B5EF4-FFF2-40B4-BE49-F238E27FC236}">
                  <a16:creationId xmlns:a16="http://schemas.microsoft.com/office/drawing/2014/main" id="{9C707843-AF77-274C-90D6-5666B0B4286F}"/>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34">
              <a:extLst>
                <a:ext uri="{FF2B5EF4-FFF2-40B4-BE49-F238E27FC236}">
                  <a16:creationId xmlns:a16="http://schemas.microsoft.com/office/drawing/2014/main" id="{BE4292F9-1C97-3846-A929-E275D642DE88}"/>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35">
              <a:extLst>
                <a:ext uri="{FF2B5EF4-FFF2-40B4-BE49-F238E27FC236}">
                  <a16:creationId xmlns:a16="http://schemas.microsoft.com/office/drawing/2014/main" id="{E1AA5DC9-C760-8B44-A146-D3E211C02ADD}"/>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38">
              <a:extLst>
                <a:ext uri="{FF2B5EF4-FFF2-40B4-BE49-F238E27FC236}">
                  <a16:creationId xmlns:a16="http://schemas.microsoft.com/office/drawing/2014/main" id="{529ECBC5-A05C-7045-8FB8-2BD339FF195E}"/>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2" name="Freeform 19">
            <a:extLst>
              <a:ext uri="{FF2B5EF4-FFF2-40B4-BE49-F238E27FC236}">
                <a16:creationId xmlns:a16="http://schemas.microsoft.com/office/drawing/2014/main" id="{420AB2E0-94B8-9B4B-B5E3-C427A5029A03}"/>
              </a:ext>
            </a:extLst>
          </p:cNvPr>
          <p:cNvSpPr>
            <a:spLocks noEditPoints="1"/>
          </p:cNvSpPr>
          <p:nvPr/>
        </p:nvSpPr>
        <p:spPr bwMode="auto">
          <a:xfrm rot="1672198">
            <a:off x="714003" y="6805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05F56D31-FB8E-8548-B360-B339C03401A6}"/>
              </a:ext>
            </a:extLst>
          </p:cNvPr>
          <p:cNvSpPr>
            <a:spLocks noEditPoints="1"/>
          </p:cNvSpPr>
          <p:nvPr/>
        </p:nvSpPr>
        <p:spPr bwMode="auto">
          <a:xfrm>
            <a:off x="9392691" y="616287"/>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AF786409-1812-C947-A8EA-F7747D527315}"/>
              </a:ext>
            </a:extLst>
          </p:cNvPr>
          <p:cNvSpPr>
            <a:spLocks noEditPoints="1"/>
          </p:cNvSpPr>
          <p:nvPr/>
        </p:nvSpPr>
        <p:spPr bwMode="auto">
          <a:xfrm rot="20932842">
            <a:off x="4118090" y="608582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D326258F-2AA3-BF41-B3E6-27190DF842EA}"/>
              </a:ext>
            </a:extLst>
          </p:cNvPr>
          <p:cNvSpPr>
            <a:spLocks noEditPoints="1"/>
          </p:cNvSpPr>
          <p:nvPr/>
        </p:nvSpPr>
        <p:spPr bwMode="auto">
          <a:xfrm rot="780693">
            <a:off x="5254864" y="5777014"/>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9">
            <a:extLst>
              <a:ext uri="{FF2B5EF4-FFF2-40B4-BE49-F238E27FC236}">
                <a16:creationId xmlns:a16="http://schemas.microsoft.com/office/drawing/2014/main" id="{2FE95AAD-EE13-FB4C-BA98-FE5B4E55189F}"/>
              </a:ext>
            </a:extLst>
          </p:cNvPr>
          <p:cNvSpPr>
            <a:spLocks noEditPoints="1"/>
          </p:cNvSpPr>
          <p:nvPr/>
        </p:nvSpPr>
        <p:spPr bwMode="auto">
          <a:xfrm rot="19913815">
            <a:off x="890869" y="513513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42">
            <a:extLst>
              <a:ext uri="{FF2B5EF4-FFF2-40B4-BE49-F238E27FC236}">
                <a16:creationId xmlns:a16="http://schemas.microsoft.com/office/drawing/2014/main" id="{74FEE330-5A0B-BB4C-9014-519C9D926A5F}"/>
              </a:ext>
            </a:extLst>
          </p:cNvPr>
          <p:cNvSpPr>
            <a:spLocks noEditPoints="1"/>
          </p:cNvSpPr>
          <p:nvPr/>
        </p:nvSpPr>
        <p:spPr bwMode="auto">
          <a:xfrm>
            <a:off x="3975148" y="32562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0">
            <a:extLst>
              <a:ext uri="{FF2B5EF4-FFF2-40B4-BE49-F238E27FC236}">
                <a16:creationId xmlns:a16="http://schemas.microsoft.com/office/drawing/2014/main" id="{BAAAEA51-6138-480B-9377-54C299CEC230}"/>
              </a:ext>
            </a:extLst>
          </p:cNvPr>
          <p:cNvSpPr>
            <a:spLocks noEditPoints="1"/>
          </p:cNvSpPr>
          <p:nvPr/>
        </p:nvSpPr>
        <p:spPr bwMode="auto">
          <a:xfrm>
            <a:off x="11411613" y="488529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07805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C4F1FBFE-A323-9E4F-A87F-948CD5CF7E46}"/>
              </a:ext>
            </a:extLst>
          </p:cNvPr>
          <p:cNvSpPr/>
          <p:nvPr/>
        </p:nvSpPr>
        <p:spPr>
          <a:xfrm>
            <a:off x="7728252" y="851846"/>
            <a:ext cx="2273328"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pic>
        <p:nvPicPr>
          <p:cNvPr id="49" name="Picture 48">
            <a:extLst>
              <a:ext uri="{FF2B5EF4-FFF2-40B4-BE49-F238E27FC236}">
                <a16:creationId xmlns:a16="http://schemas.microsoft.com/office/drawing/2014/main" id="{53ACE79A-C11E-4F3D-80B4-7C9DE5A8E1CB}"/>
              </a:ext>
            </a:extLst>
          </p:cNvPr>
          <p:cNvPicPr>
            <a:picLocks noChangeAspect="1"/>
          </p:cNvPicPr>
          <p:nvPr/>
        </p:nvPicPr>
        <p:blipFill rotWithShape="1">
          <a:blip r:embed="rId3">
            <a:alphaModFix amt="3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a:xfrm>
            <a:off x="397330" y="2171700"/>
            <a:ext cx="2048937" cy="2095500"/>
          </a:xfrm>
          <a:prstGeom prst="rect">
            <a:avLst/>
          </a:prstGeom>
        </p:spPr>
      </p:pic>
      <p:pic>
        <p:nvPicPr>
          <p:cNvPr id="50" name="Picture 49">
            <a:extLst>
              <a:ext uri="{FF2B5EF4-FFF2-40B4-BE49-F238E27FC236}">
                <a16:creationId xmlns:a16="http://schemas.microsoft.com/office/drawing/2014/main" id="{D3032D81-D35A-42DE-B3C3-A7136187FA2A}"/>
              </a:ext>
            </a:extLst>
          </p:cNvPr>
          <p:cNvPicPr>
            <a:picLocks noChangeAspect="1"/>
          </p:cNvPicPr>
          <p:nvPr/>
        </p:nvPicPr>
        <p:blipFill rotWithShape="1">
          <a:blip r:embed="rId5">
            <a:alphaModFix amt="3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2705099" y="2171700"/>
            <a:ext cx="2225535" cy="2095500"/>
          </a:xfrm>
          <a:prstGeom prst="rect">
            <a:avLst/>
          </a:prstGeom>
        </p:spPr>
      </p:pic>
      <p:pic>
        <p:nvPicPr>
          <p:cNvPr id="51" name="Picture 50">
            <a:extLst>
              <a:ext uri="{FF2B5EF4-FFF2-40B4-BE49-F238E27FC236}">
                <a16:creationId xmlns:a16="http://schemas.microsoft.com/office/drawing/2014/main" id="{C1AAB3BA-9745-46D7-A930-3A75FAF8F54F}"/>
              </a:ext>
            </a:extLst>
          </p:cNvPr>
          <p:cNvPicPr>
            <a:picLocks noChangeAspect="1"/>
          </p:cNvPicPr>
          <p:nvPr/>
        </p:nvPicPr>
        <p:blipFill>
          <a:blip r:embed="rId7">
            <a:alphaModFix amt="30000"/>
          </a:blip>
          <a:srcRect/>
          <a:stretch/>
        </p:blipFill>
        <p:spPr>
          <a:xfrm>
            <a:off x="5570113" y="2551021"/>
            <a:ext cx="989371" cy="1170432"/>
          </a:xfrm>
          <a:prstGeom prst="rect">
            <a:avLst/>
          </a:prstGeom>
        </p:spPr>
      </p:pic>
      <p:pic>
        <p:nvPicPr>
          <p:cNvPr id="52" name="Picture 51">
            <a:extLst>
              <a:ext uri="{FF2B5EF4-FFF2-40B4-BE49-F238E27FC236}">
                <a16:creationId xmlns:a16="http://schemas.microsoft.com/office/drawing/2014/main" id="{D2DB5E4F-8673-48D2-843A-37414A7622C2}"/>
              </a:ext>
            </a:extLst>
          </p:cNvPr>
          <p:cNvPicPr>
            <a:picLocks noChangeAspect="1"/>
          </p:cNvPicPr>
          <p:nvPr/>
        </p:nvPicPr>
        <p:blipFill rotWithShape="1">
          <a:blip r:embed="rId8">
            <a:alphaModFix amt="30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7251158" y="2171700"/>
            <a:ext cx="1743106" cy="2095500"/>
          </a:xfrm>
          <a:prstGeom prst="rect">
            <a:avLst/>
          </a:prstGeom>
        </p:spPr>
      </p:pic>
      <p:pic>
        <p:nvPicPr>
          <p:cNvPr id="53" name="Picture 52">
            <a:extLst>
              <a:ext uri="{FF2B5EF4-FFF2-40B4-BE49-F238E27FC236}">
                <a16:creationId xmlns:a16="http://schemas.microsoft.com/office/drawing/2014/main" id="{4836A15A-1943-4B31-B5DA-40AE9D680CBC}"/>
              </a:ext>
            </a:extLst>
          </p:cNvPr>
          <p:cNvPicPr>
            <a:picLocks noChangeAspect="1"/>
          </p:cNvPicPr>
          <p:nvPr/>
        </p:nvPicPr>
        <p:blipFill>
          <a:blip r:embed="rId10">
            <a:alphaModFix amt="30000"/>
          </a:blip>
          <a:srcRect/>
          <a:stretch/>
        </p:blipFill>
        <p:spPr>
          <a:xfrm>
            <a:off x="9932559" y="2766228"/>
            <a:ext cx="1361336" cy="974165"/>
          </a:xfrm>
          <a:prstGeom prst="rect">
            <a:avLst/>
          </a:prstGeom>
        </p:spPr>
      </p:pic>
      <p:sp>
        <p:nvSpPr>
          <p:cNvPr id="9" name="TextBox 8">
            <a:extLst>
              <a:ext uri="{FF2B5EF4-FFF2-40B4-BE49-F238E27FC236}">
                <a16:creationId xmlns:a16="http://schemas.microsoft.com/office/drawing/2014/main" id="{3EAF9247-5864-441D-9295-4B2CA49DE07A}"/>
              </a:ext>
            </a:extLst>
          </p:cNvPr>
          <p:cNvSpPr txBox="1"/>
          <p:nvPr/>
        </p:nvSpPr>
        <p:spPr>
          <a:xfrm>
            <a:off x="548829" y="4713032"/>
            <a:ext cx="1542923" cy="400110"/>
          </a:xfrm>
          <a:prstGeom prst="rect">
            <a:avLst/>
          </a:prstGeom>
          <a:noFill/>
        </p:spPr>
        <p:txBody>
          <a:bodyPr wrap="none">
            <a:spAutoFit/>
          </a:bodyPr>
          <a:lstStyle/>
          <a:p>
            <a:pPr>
              <a:spcBef>
                <a:spcPts val="600"/>
              </a:spcBef>
            </a:pPr>
            <a:r>
              <a:rPr lang="en-US" sz="2000" b="1" dirty="0">
                <a:solidFill>
                  <a:schemeClr val="bg1"/>
                </a:solidFill>
              </a:rPr>
              <a:t>Emergency</a:t>
            </a:r>
          </a:p>
        </p:txBody>
      </p:sp>
      <p:sp>
        <p:nvSpPr>
          <p:cNvPr id="10" name="TextBox 9">
            <a:extLst>
              <a:ext uri="{FF2B5EF4-FFF2-40B4-BE49-F238E27FC236}">
                <a16:creationId xmlns:a16="http://schemas.microsoft.com/office/drawing/2014/main" id="{11D7E2C0-824F-4E1D-803F-88BCD96D0798}"/>
              </a:ext>
            </a:extLst>
          </p:cNvPr>
          <p:cNvSpPr txBox="1"/>
          <p:nvPr/>
        </p:nvSpPr>
        <p:spPr>
          <a:xfrm>
            <a:off x="2917874" y="4713032"/>
            <a:ext cx="1485984" cy="400110"/>
          </a:xfrm>
          <a:prstGeom prst="rect">
            <a:avLst/>
          </a:prstGeom>
          <a:noFill/>
        </p:spPr>
        <p:txBody>
          <a:bodyPr wrap="none">
            <a:spAutoFit/>
          </a:bodyPr>
          <a:lstStyle/>
          <a:p>
            <a:pPr>
              <a:spcBef>
                <a:spcPts val="600"/>
              </a:spcBef>
            </a:pPr>
            <a:r>
              <a:rPr lang="en-US" sz="2000" b="1" dirty="0">
                <a:solidFill>
                  <a:schemeClr val="bg1"/>
                </a:solidFill>
              </a:rPr>
              <a:t>Short-term</a:t>
            </a:r>
          </a:p>
        </p:txBody>
      </p:sp>
      <p:sp>
        <p:nvSpPr>
          <p:cNvPr id="11" name="TextBox 10">
            <a:extLst>
              <a:ext uri="{FF2B5EF4-FFF2-40B4-BE49-F238E27FC236}">
                <a16:creationId xmlns:a16="http://schemas.microsoft.com/office/drawing/2014/main" id="{EEBCD6DD-10C6-4E1C-9D36-A0B231ACA687}"/>
              </a:ext>
            </a:extLst>
          </p:cNvPr>
          <p:cNvSpPr txBox="1"/>
          <p:nvPr/>
        </p:nvSpPr>
        <p:spPr>
          <a:xfrm>
            <a:off x="5252900" y="4713032"/>
            <a:ext cx="1743106" cy="400110"/>
          </a:xfrm>
          <a:prstGeom prst="rect">
            <a:avLst/>
          </a:prstGeom>
          <a:noFill/>
        </p:spPr>
        <p:txBody>
          <a:bodyPr wrap="none">
            <a:spAutoFit/>
          </a:bodyPr>
          <a:lstStyle/>
          <a:p>
            <a:pPr>
              <a:spcBef>
                <a:spcPts val="600"/>
              </a:spcBef>
            </a:pPr>
            <a:r>
              <a:rPr lang="en-US" sz="2000" b="1" dirty="0">
                <a:solidFill>
                  <a:schemeClr val="bg1"/>
                </a:solidFill>
              </a:rPr>
              <a:t>Intermediate</a:t>
            </a:r>
          </a:p>
        </p:txBody>
      </p:sp>
      <p:sp>
        <p:nvSpPr>
          <p:cNvPr id="12" name="TextBox 11">
            <a:extLst>
              <a:ext uri="{FF2B5EF4-FFF2-40B4-BE49-F238E27FC236}">
                <a16:creationId xmlns:a16="http://schemas.microsoft.com/office/drawing/2014/main" id="{363EF60B-E2A9-47B5-B380-CB421FB54846}"/>
              </a:ext>
            </a:extLst>
          </p:cNvPr>
          <p:cNvSpPr txBox="1"/>
          <p:nvPr/>
        </p:nvSpPr>
        <p:spPr>
          <a:xfrm>
            <a:off x="7543989" y="4713032"/>
            <a:ext cx="1431226" cy="400110"/>
          </a:xfrm>
          <a:prstGeom prst="rect">
            <a:avLst/>
          </a:prstGeom>
          <a:noFill/>
        </p:spPr>
        <p:txBody>
          <a:bodyPr wrap="none">
            <a:spAutoFit/>
          </a:bodyPr>
          <a:lstStyle/>
          <a:p>
            <a:pPr>
              <a:spcBef>
                <a:spcPts val="600"/>
              </a:spcBef>
            </a:pPr>
            <a:r>
              <a:rPr lang="en-US" sz="2000" b="1" dirty="0">
                <a:solidFill>
                  <a:schemeClr val="bg1"/>
                </a:solidFill>
              </a:rPr>
              <a:t>Long-term</a:t>
            </a:r>
          </a:p>
        </p:txBody>
      </p:sp>
      <p:sp>
        <p:nvSpPr>
          <p:cNvPr id="13" name="TextBox 12">
            <a:extLst>
              <a:ext uri="{FF2B5EF4-FFF2-40B4-BE49-F238E27FC236}">
                <a16:creationId xmlns:a16="http://schemas.microsoft.com/office/drawing/2014/main" id="{65EFE2CC-669C-4962-9574-FD34E06B3F0B}"/>
              </a:ext>
            </a:extLst>
          </p:cNvPr>
          <p:cNvSpPr txBox="1"/>
          <p:nvPr/>
        </p:nvSpPr>
        <p:spPr>
          <a:xfrm>
            <a:off x="9832612" y="4713032"/>
            <a:ext cx="1354858" cy="400110"/>
          </a:xfrm>
          <a:prstGeom prst="rect">
            <a:avLst/>
          </a:prstGeom>
          <a:noFill/>
        </p:spPr>
        <p:txBody>
          <a:bodyPr wrap="none">
            <a:spAutoFit/>
          </a:bodyPr>
          <a:lstStyle/>
          <a:p>
            <a:pPr>
              <a:spcBef>
                <a:spcPts val="600"/>
              </a:spcBef>
            </a:pPr>
            <a:r>
              <a:rPr lang="en-US" sz="2000" b="1" dirty="0">
                <a:solidFill>
                  <a:schemeClr val="bg1"/>
                </a:solidFill>
              </a:rPr>
              <a:t>401k plan</a:t>
            </a:r>
          </a:p>
        </p:txBody>
      </p:sp>
      <p:sp>
        <p:nvSpPr>
          <p:cNvPr id="25" name="TextBox 24">
            <a:extLst>
              <a:ext uri="{FF2B5EF4-FFF2-40B4-BE49-F238E27FC236}">
                <a16:creationId xmlns:a16="http://schemas.microsoft.com/office/drawing/2014/main" id="{A924C9AA-FC0E-4202-9A7E-783F17FCE2F9}"/>
              </a:ext>
            </a:extLst>
          </p:cNvPr>
          <p:cNvSpPr txBox="1"/>
          <p:nvPr/>
        </p:nvSpPr>
        <p:spPr>
          <a:xfrm>
            <a:off x="548829" y="5123345"/>
            <a:ext cx="2080071" cy="707886"/>
          </a:xfrm>
          <a:prstGeom prst="rect">
            <a:avLst/>
          </a:prstGeom>
          <a:noFill/>
        </p:spPr>
        <p:txBody>
          <a:bodyPr wrap="square">
            <a:spAutoFit/>
          </a:bodyPr>
          <a:lstStyle/>
          <a:p>
            <a:pPr>
              <a:spcBef>
                <a:spcPts val="600"/>
              </a:spcBef>
            </a:pPr>
            <a:r>
              <a:rPr lang="en-US" sz="2000" dirty="0">
                <a:solidFill>
                  <a:schemeClr val="bg1"/>
                </a:solidFill>
              </a:rPr>
              <a:t>Prepared for </a:t>
            </a:r>
            <a:br>
              <a:rPr lang="en-US" sz="2000" dirty="0">
                <a:solidFill>
                  <a:schemeClr val="bg1"/>
                </a:solidFill>
              </a:rPr>
            </a:br>
            <a:r>
              <a:rPr lang="en-US" sz="2000" dirty="0">
                <a:solidFill>
                  <a:schemeClr val="bg1"/>
                </a:solidFill>
              </a:rPr>
              <a:t>the unexpected</a:t>
            </a:r>
          </a:p>
        </p:txBody>
      </p:sp>
      <p:sp>
        <p:nvSpPr>
          <p:cNvPr id="26" name="TextBox 25">
            <a:extLst>
              <a:ext uri="{FF2B5EF4-FFF2-40B4-BE49-F238E27FC236}">
                <a16:creationId xmlns:a16="http://schemas.microsoft.com/office/drawing/2014/main" id="{660481CC-B43E-4C70-ADCF-B88311C8A5A0}"/>
              </a:ext>
            </a:extLst>
          </p:cNvPr>
          <p:cNvSpPr txBox="1"/>
          <p:nvPr/>
        </p:nvSpPr>
        <p:spPr>
          <a:xfrm>
            <a:off x="2917874" y="5123345"/>
            <a:ext cx="2080071" cy="1015663"/>
          </a:xfrm>
          <a:prstGeom prst="rect">
            <a:avLst/>
          </a:prstGeom>
          <a:noFill/>
        </p:spPr>
        <p:txBody>
          <a:bodyPr wrap="square">
            <a:spAutoFit/>
          </a:bodyPr>
          <a:lstStyle/>
          <a:p>
            <a:pPr marL="0" lvl="1">
              <a:spcBef>
                <a:spcPts val="600"/>
              </a:spcBef>
            </a:pPr>
            <a:r>
              <a:rPr lang="en-US" sz="2000" dirty="0">
                <a:solidFill>
                  <a:schemeClr val="bg1"/>
                </a:solidFill>
              </a:rPr>
              <a:t>Money set aside for something coming up</a:t>
            </a:r>
          </a:p>
        </p:txBody>
      </p:sp>
      <p:sp>
        <p:nvSpPr>
          <p:cNvPr id="27" name="TextBox 26">
            <a:extLst>
              <a:ext uri="{FF2B5EF4-FFF2-40B4-BE49-F238E27FC236}">
                <a16:creationId xmlns:a16="http://schemas.microsoft.com/office/drawing/2014/main" id="{E72AEDDD-4D40-4A38-A960-7691C13CBBF9}"/>
              </a:ext>
            </a:extLst>
          </p:cNvPr>
          <p:cNvSpPr txBox="1"/>
          <p:nvPr/>
        </p:nvSpPr>
        <p:spPr>
          <a:xfrm>
            <a:off x="5252900" y="5123345"/>
            <a:ext cx="2080071" cy="1015663"/>
          </a:xfrm>
          <a:prstGeom prst="rect">
            <a:avLst/>
          </a:prstGeom>
          <a:noFill/>
        </p:spPr>
        <p:txBody>
          <a:bodyPr wrap="square">
            <a:spAutoFit/>
          </a:bodyPr>
          <a:lstStyle/>
          <a:p>
            <a:pPr marL="0" lvl="1">
              <a:spcBef>
                <a:spcPts val="600"/>
              </a:spcBef>
            </a:pPr>
            <a:r>
              <a:rPr lang="en-US" sz="2000" dirty="0">
                <a:solidFill>
                  <a:schemeClr val="bg1"/>
                </a:solidFill>
              </a:rPr>
              <a:t>A little more money than you started with</a:t>
            </a:r>
          </a:p>
        </p:txBody>
      </p:sp>
      <p:sp>
        <p:nvSpPr>
          <p:cNvPr id="28" name="TextBox 27">
            <a:extLst>
              <a:ext uri="{FF2B5EF4-FFF2-40B4-BE49-F238E27FC236}">
                <a16:creationId xmlns:a16="http://schemas.microsoft.com/office/drawing/2014/main" id="{9EB3386C-3B00-43E3-98C0-04AF405494FA}"/>
              </a:ext>
            </a:extLst>
          </p:cNvPr>
          <p:cNvSpPr txBox="1"/>
          <p:nvPr/>
        </p:nvSpPr>
        <p:spPr>
          <a:xfrm>
            <a:off x="7543989" y="5123345"/>
            <a:ext cx="2080071" cy="1323439"/>
          </a:xfrm>
          <a:prstGeom prst="rect">
            <a:avLst/>
          </a:prstGeom>
          <a:noFill/>
        </p:spPr>
        <p:txBody>
          <a:bodyPr wrap="square">
            <a:spAutoFit/>
          </a:bodyPr>
          <a:lstStyle/>
          <a:p>
            <a:pPr marL="0" lvl="1">
              <a:spcBef>
                <a:spcPts val="600"/>
              </a:spcBef>
            </a:pPr>
            <a:r>
              <a:rPr lang="en-US" sz="2000" dirty="0">
                <a:solidFill>
                  <a:schemeClr val="bg1"/>
                </a:solidFill>
              </a:rPr>
              <a:t>Money grows over time with investment earnings</a:t>
            </a:r>
          </a:p>
        </p:txBody>
      </p:sp>
      <p:sp>
        <p:nvSpPr>
          <p:cNvPr id="29" name="TextBox 28">
            <a:extLst>
              <a:ext uri="{FF2B5EF4-FFF2-40B4-BE49-F238E27FC236}">
                <a16:creationId xmlns:a16="http://schemas.microsoft.com/office/drawing/2014/main" id="{0346B6A2-1FEC-4FDF-A7D6-82E779F87BF6}"/>
              </a:ext>
            </a:extLst>
          </p:cNvPr>
          <p:cNvSpPr txBox="1"/>
          <p:nvPr/>
        </p:nvSpPr>
        <p:spPr>
          <a:xfrm>
            <a:off x="9832612" y="5123345"/>
            <a:ext cx="2080071" cy="1015663"/>
          </a:xfrm>
          <a:prstGeom prst="rect">
            <a:avLst/>
          </a:prstGeom>
          <a:noFill/>
        </p:spPr>
        <p:txBody>
          <a:bodyPr wrap="square">
            <a:spAutoFit/>
          </a:bodyPr>
          <a:lstStyle/>
          <a:p>
            <a:pPr marL="0" lvl="1">
              <a:spcBef>
                <a:spcPts val="600"/>
              </a:spcBef>
            </a:pPr>
            <a:r>
              <a:rPr lang="en-US" sz="2000" dirty="0">
                <a:solidFill>
                  <a:schemeClr val="bg1"/>
                </a:solidFill>
              </a:rPr>
              <a:t>Money match from your employer</a:t>
            </a:r>
          </a:p>
        </p:txBody>
      </p:sp>
      <p:pic>
        <p:nvPicPr>
          <p:cNvPr id="32" name="Picture 31">
            <a:extLst>
              <a:ext uri="{FF2B5EF4-FFF2-40B4-BE49-F238E27FC236}">
                <a16:creationId xmlns:a16="http://schemas.microsoft.com/office/drawing/2014/main" id="{5AC8B9F3-B378-4D83-B4C4-3537CDC3A680}"/>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397330" y="2171700"/>
            <a:ext cx="2048937" cy="2095500"/>
          </a:xfrm>
          <a:prstGeom prst="rect">
            <a:avLst/>
          </a:prstGeom>
        </p:spPr>
      </p:pic>
      <p:sp>
        <p:nvSpPr>
          <p:cNvPr id="38" name="Rectangle 37">
            <a:extLst>
              <a:ext uri="{FF2B5EF4-FFF2-40B4-BE49-F238E27FC236}">
                <a16:creationId xmlns:a16="http://schemas.microsoft.com/office/drawing/2014/main" id="{2D444C45-64DA-44A9-8CFC-5436296B6D4A}"/>
              </a:ext>
            </a:extLst>
          </p:cNvPr>
          <p:cNvSpPr/>
          <p:nvPr/>
        </p:nvSpPr>
        <p:spPr>
          <a:xfrm>
            <a:off x="2493753" y="851846"/>
            <a:ext cx="231954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 name="TextBox 1">
            <a:extLst>
              <a:ext uri="{FF2B5EF4-FFF2-40B4-BE49-F238E27FC236}">
                <a16:creationId xmlns:a16="http://schemas.microsoft.com/office/drawing/2014/main" id="{CBB5E865-7E6A-4AE4-9FBF-57352C2C21D8}"/>
              </a:ext>
            </a:extLst>
          </p:cNvPr>
          <p:cNvSpPr txBox="1"/>
          <p:nvPr/>
        </p:nvSpPr>
        <p:spPr>
          <a:xfrm>
            <a:off x="589578" y="834737"/>
            <a:ext cx="10401661"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Match the</a:t>
            </a:r>
            <a:r>
              <a:rPr lang="en-US" sz="3200" b="1" kern="100" dirty="0">
                <a:solidFill>
                  <a:schemeClr val="accent5">
                    <a:lumMod val="50000"/>
                  </a:schemeClr>
                </a:solidFill>
                <a:latin typeface="Fidelity Sans" panose="020B0503030202020204" pitchFamily="34" charset="0"/>
              </a:rPr>
              <a:t> </a:t>
            </a:r>
            <a:r>
              <a:rPr lang="en-US" sz="3200" b="1" kern="100" dirty="0">
                <a:solidFill>
                  <a:schemeClr val="accent5">
                    <a:lumMod val="75000"/>
                  </a:schemeClr>
                </a:solidFill>
                <a:latin typeface="Fidelity Sans" panose="020B0503030202020204" pitchFamily="34" charset="0"/>
              </a:rPr>
              <a:t>saving type </a:t>
            </a:r>
            <a:r>
              <a:rPr lang="en-US" sz="3200" kern="100" dirty="0">
                <a:solidFill>
                  <a:schemeClr val="bg1"/>
                </a:solidFill>
                <a:latin typeface="Fidelity Sans" panose="020B0503030202020204" pitchFamily="34" charset="0"/>
              </a:rPr>
              <a:t>to the different </a:t>
            </a:r>
            <a:r>
              <a:rPr lang="en-US" sz="3200" b="1" kern="100" dirty="0">
                <a:solidFill>
                  <a:schemeClr val="accent5">
                    <a:lumMod val="75000"/>
                  </a:schemeClr>
                </a:solidFill>
                <a:latin typeface="Fidelity Sans" panose="020B0503030202020204" pitchFamily="34" charset="0"/>
              </a:rPr>
              <a:t>saving goal</a:t>
            </a:r>
          </a:p>
        </p:txBody>
      </p:sp>
      <p:cxnSp>
        <p:nvCxnSpPr>
          <p:cNvPr id="41" name="Straight Connector 40">
            <a:extLst>
              <a:ext uri="{FF2B5EF4-FFF2-40B4-BE49-F238E27FC236}">
                <a16:creationId xmlns:a16="http://schemas.microsoft.com/office/drawing/2014/main" id="{F4109753-9CEA-4DA5-A622-BE7673F02BD9}"/>
              </a:ext>
            </a:extLst>
          </p:cNvPr>
          <p:cNvCxnSpPr>
            <a:cxnSpLocks/>
          </p:cNvCxnSpPr>
          <p:nvPr/>
        </p:nvCxnSpPr>
        <p:spPr>
          <a:xfrm>
            <a:off x="435431" y="4286250"/>
            <a:ext cx="11146969"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D0C5B6E1-96BA-4637-A40E-67B39E692A51}"/>
              </a:ext>
            </a:extLst>
          </p:cNvPr>
          <p:cNvPicPr>
            <a:picLocks noChangeAspect="1"/>
          </p:cNvPicPr>
          <p:nvPr/>
        </p:nvPicPr>
        <p:blipFill rotWithShape="1">
          <a:blip r:embed="rId12">
            <a:extLst>
              <a:ext uri="{28A0092B-C50C-407E-A947-70E740481C1C}">
                <a14:useLocalDpi xmlns:a14="http://schemas.microsoft.com/office/drawing/2010/main" val="0"/>
              </a:ext>
            </a:extLst>
          </a:blip>
          <a:srcRect/>
          <a:stretch/>
        </p:blipFill>
        <p:spPr>
          <a:xfrm>
            <a:off x="2705099" y="2171700"/>
            <a:ext cx="2225535" cy="2095500"/>
          </a:xfrm>
          <a:prstGeom prst="rect">
            <a:avLst/>
          </a:prstGeom>
        </p:spPr>
      </p:pic>
      <p:pic>
        <p:nvPicPr>
          <p:cNvPr id="46" name="Picture 45">
            <a:extLst>
              <a:ext uri="{FF2B5EF4-FFF2-40B4-BE49-F238E27FC236}">
                <a16:creationId xmlns:a16="http://schemas.microsoft.com/office/drawing/2014/main" id="{A7243E19-342D-4482-805E-FA699429FE9B}"/>
              </a:ext>
            </a:extLst>
          </p:cNvPr>
          <p:cNvPicPr>
            <a:picLocks noChangeAspect="1"/>
          </p:cNvPicPr>
          <p:nvPr/>
        </p:nvPicPr>
        <p:blipFill>
          <a:blip r:embed="rId7"/>
          <a:srcRect/>
          <a:stretch/>
        </p:blipFill>
        <p:spPr>
          <a:xfrm>
            <a:off x="5568650" y="2547560"/>
            <a:ext cx="992296" cy="1173893"/>
          </a:xfrm>
          <a:prstGeom prst="rect">
            <a:avLst/>
          </a:prstGeom>
        </p:spPr>
      </p:pic>
      <p:pic>
        <p:nvPicPr>
          <p:cNvPr id="47" name="Picture 46">
            <a:extLst>
              <a:ext uri="{FF2B5EF4-FFF2-40B4-BE49-F238E27FC236}">
                <a16:creationId xmlns:a16="http://schemas.microsoft.com/office/drawing/2014/main" id="{D51A4619-1718-4C6A-865C-C06684DE424B}"/>
              </a:ext>
            </a:extLst>
          </p:cNvPr>
          <p:cNvPicPr>
            <a:picLocks noChangeAspect="1"/>
          </p:cNvPicPr>
          <p:nvPr/>
        </p:nvPicPr>
        <p:blipFill rotWithShape="1">
          <a:blip r:embed="rId13">
            <a:extLst>
              <a:ext uri="{28A0092B-C50C-407E-A947-70E740481C1C}">
                <a14:useLocalDpi xmlns:a14="http://schemas.microsoft.com/office/drawing/2010/main" val="0"/>
              </a:ext>
            </a:extLst>
          </a:blip>
          <a:srcRect/>
          <a:stretch/>
        </p:blipFill>
        <p:spPr>
          <a:xfrm>
            <a:off x="7251158" y="2171700"/>
            <a:ext cx="1743106" cy="2095500"/>
          </a:xfrm>
          <a:prstGeom prst="rect">
            <a:avLst/>
          </a:prstGeom>
        </p:spPr>
      </p:pic>
      <p:pic>
        <p:nvPicPr>
          <p:cNvPr id="48" name="Picture 47">
            <a:extLst>
              <a:ext uri="{FF2B5EF4-FFF2-40B4-BE49-F238E27FC236}">
                <a16:creationId xmlns:a16="http://schemas.microsoft.com/office/drawing/2014/main" id="{83272F05-AC34-4144-82C2-BF023BCB67BE}"/>
              </a:ext>
            </a:extLst>
          </p:cNvPr>
          <p:cNvPicPr>
            <a:picLocks noChangeAspect="1"/>
          </p:cNvPicPr>
          <p:nvPr/>
        </p:nvPicPr>
        <p:blipFill>
          <a:blip r:embed="rId10"/>
          <a:srcRect/>
          <a:stretch/>
        </p:blipFill>
        <p:spPr>
          <a:xfrm>
            <a:off x="9932559" y="2766228"/>
            <a:ext cx="1361336" cy="974165"/>
          </a:xfrm>
          <a:prstGeom prst="rect">
            <a:avLst/>
          </a:prstGeom>
        </p:spPr>
      </p:pic>
      <p:sp>
        <p:nvSpPr>
          <p:cNvPr id="79" name="TextBox 78">
            <a:extLst>
              <a:ext uri="{FF2B5EF4-FFF2-40B4-BE49-F238E27FC236}">
                <a16:creationId xmlns:a16="http://schemas.microsoft.com/office/drawing/2014/main" id="{A46F71E7-F443-422F-8856-DB8F829F9A3C}"/>
              </a:ext>
            </a:extLst>
          </p:cNvPr>
          <p:cNvSpPr txBox="1"/>
          <p:nvPr/>
        </p:nvSpPr>
        <p:spPr>
          <a:xfrm>
            <a:off x="3723237" y="2138658"/>
            <a:ext cx="393192" cy="389513"/>
          </a:xfrm>
          <a:prstGeom prst="ellipse">
            <a:avLst/>
          </a:prstGeom>
          <a:noFill/>
        </p:spPr>
        <p:txBody>
          <a:bodyPr wrap="none">
            <a:spAutoFit/>
          </a:bodyPr>
          <a:lstStyle/>
          <a:p>
            <a:pPr algn="ctr">
              <a:spcBef>
                <a:spcPts val="600"/>
              </a:spcBef>
            </a:pPr>
            <a:r>
              <a:rPr lang="en-US" sz="1200" b="1" dirty="0">
                <a:solidFill>
                  <a:schemeClr val="bg1"/>
                </a:solidFill>
              </a:rPr>
              <a:t>B</a:t>
            </a:r>
          </a:p>
        </p:txBody>
      </p:sp>
      <p:sp>
        <p:nvSpPr>
          <p:cNvPr id="80" name="TextBox 79">
            <a:extLst>
              <a:ext uri="{FF2B5EF4-FFF2-40B4-BE49-F238E27FC236}">
                <a16:creationId xmlns:a16="http://schemas.microsoft.com/office/drawing/2014/main" id="{A2762FA3-396F-48EE-9835-A34FABEDE59D}"/>
              </a:ext>
            </a:extLst>
          </p:cNvPr>
          <p:cNvSpPr txBox="1"/>
          <p:nvPr/>
        </p:nvSpPr>
        <p:spPr>
          <a:xfrm>
            <a:off x="5948699" y="2138658"/>
            <a:ext cx="393192" cy="389513"/>
          </a:xfrm>
          <a:prstGeom prst="ellipse">
            <a:avLst/>
          </a:prstGeom>
          <a:noFill/>
        </p:spPr>
        <p:txBody>
          <a:bodyPr wrap="none">
            <a:spAutoFit/>
          </a:bodyPr>
          <a:lstStyle/>
          <a:p>
            <a:pPr algn="ctr">
              <a:spcBef>
                <a:spcPts val="600"/>
              </a:spcBef>
            </a:pPr>
            <a:r>
              <a:rPr lang="en-US" sz="1200" b="1" dirty="0">
                <a:solidFill>
                  <a:schemeClr val="bg1"/>
                </a:solidFill>
              </a:rPr>
              <a:t>C</a:t>
            </a:r>
          </a:p>
        </p:txBody>
      </p:sp>
      <p:sp>
        <p:nvSpPr>
          <p:cNvPr id="81" name="TextBox 80">
            <a:extLst>
              <a:ext uri="{FF2B5EF4-FFF2-40B4-BE49-F238E27FC236}">
                <a16:creationId xmlns:a16="http://schemas.microsoft.com/office/drawing/2014/main" id="{F4CFEC9C-0384-47A0-97D0-38B019BE8A1D}"/>
              </a:ext>
            </a:extLst>
          </p:cNvPr>
          <p:cNvSpPr txBox="1"/>
          <p:nvPr/>
        </p:nvSpPr>
        <p:spPr>
          <a:xfrm>
            <a:off x="7931793" y="2138658"/>
            <a:ext cx="393192" cy="389513"/>
          </a:xfrm>
          <a:prstGeom prst="ellipse">
            <a:avLst/>
          </a:prstGeom>
          <a:noFill/>
        </p:spPr>
        <p:txBody>
          <a:bodyPr wrap="square">
            <a:spAutoFit/>
          </a:bodyPr>
          <a:lstStyle/>
          <a:p>
            <a:pPr algn="ctr">
              <a:spcBef>
                <a:spcPts val="600"/>
              </a:spcBef>
            </a:pPr>
            <a:r>
              <a:rPr lang="en-US" sz="1200" b="1" dirty="0">
                <a:solidFill>
                  <a:schemeClr val="bg1"/>
                </a:solidFill>
              </a:rPr>
              <a:t>D</a:t>
            </a:r>
          </a:p>
        </p:txBody>
      </p:sp>
      <p:sp>
        <p:nvSpPr>
          <p:cNvPr id="82" name="TextBox 81">
            <a:extLst>
              <a:ext uri="{FF2B5EF4-FFF2-40B4-BE49-F238E27FC236}">
                <a16:creationId xmlns:a16="http://schemas.microsoft.com/office/drawing/2014/main" id="{C64A7078-FFC8-4FF9-9DEE-30C0EAA572FC}"/>
              </a:ext>
            </a:extLst>
          </p:cNvPr>
          <p:cNvSpPr txBox="1"/>
          <p:nvPr/>
        </p:nvSpPr>
        <p:spPr>
          <a:xfrm>
            <a:off x="10401574" y="2138658"/>
            <a:ext cx="393192" cy="389513"/>
          </a:xfrm>
          <a:prstGeom prst="ellipse">
            <a:avLst/>
          </a:prstGeom>
          <a:noFill/>
        </p:spPr>
        <p:txBody>
          <a:bodyPr wrap="square">
            <a:spAutoFit/>
          </a:bodyPr>
          <a:lstStyle/>
          <a:p>
            <a:pPr algn="ctr">
              <a:spcBef>
                <a:spcPts val="600"/>
              </a:spcBef>
            </a:pPr>
            <a:r>
              <a:rPr lang="en-US" sz="1200" b="1" dirty="0">
                <a:solidFill>
                  <a:schemeClr val="bg1"/>
                </a:solidFill>
              </a:rPr>
              <a:t>E</a:t>
            </a:r>
          </a:p>
        </p:txBody>
      </p:sp>
      <p:sp>
        <p:nvSpPr>
          <p:cNvPr id="77" name="TextBox 76">
            <a:extLst>
              <a:ext uri="{FF2B5EF4-FFF2-40B4-BE49-F238E27FC236}">
                <a16:creationId xmlns:a16="http://schemas.microsoft.com/office/drawing/2014/main" id="{239414E0-B8F7-437C-B883-2723215357EB}"/>
              </a:ext>
            </a:extLst>
          </p:cNvPr>
          <p:cNvSpPr txBox="1"/>
          <p:nvPr/>
        </p:nvSpPr>
        <p:spPr>
          <a:xfrm>
            <a:off x="1294842" y="2138658"/>
            <a:ext cx="393192" cy="389513"/>
          </a:xfrm>
          <a:prstGeom prst="ellipse">
            <a:avLst/>
          </a:prstGeom>
          <a:noFill/>
        </p:spPr>
        <p:txBody>
          <a:bodyPr wrap="none">
            <a:spAutoFit/>
          </a:bodyPr>
          <a:lstStyle/>
          <a:p>
            <a:pPr algn="ctr">
              <a:spcBef>
                <a:spcPts val="600"/>
              </a:spcBef>
            </a:pPr>
            <a:r>
              <a:rPr lang="en-US" sz="1200" b="1" dirty="0">
                <a:solidFill>
                  <a:schemeClr val="bg1"/>
                </a:solidFill>
              </a:rPr>
              <a:t>A</a:t>
            </a:r>
          </a:p>
        </p:txBody>
      </p:sp>
      <p:sp>
        <p:nvSpPr>
          <p:cNvPr id="89" name="Freeform 21">
            <a:extLst>
              <a:ext uri="{FF2B5EF4-FFF2-40B4-BE49-F238E27FC236}">
                <a16:creationId xmlns:a16="http://schemas.microsoft.com/office/drawing/2014/main" id="{6A7D2DA2-862E-4BF8-9A74-D66889591D1E}"/>
              </a:ext>
            </a:extLst>
          </p:cNvPr>
          <p:cNvSpPr>
            <a:spLocks/>
          </p:cNvSpPr>
          <p:nvPr/>
        </p:nvSpPr>
        <p:spPr bwMode="auto">
          <a:xfrm>
            <a:off x="1324281" y="2142741"/>
            <a:ext cx="334314" cy="356250"/>
          </a:xfrm>
          <a:custGeom>
            <a:avLst/>
            <a:gdLst>
              <a:gd name="T0" fmla="*/ 11 w 37"/>
              <a:gd name="T1" fmla="*/ 8 h 39"/>
              <a:gd name="T2" fmla="*/ 10 w 37"/>
              <a:gd name="T3" fmla="*/ 36 h 39"/>
              <a:gd name="T4" fmla="*/ 33 w 37"/>
              <a:gd name="T5" fmla="*/ 17 h 39"/>
              <a:gd name="T6" fmla="*/ 15 w 37"/>
              <a:gd name="T7" fmla="*/ 0 h 39"/>
              <a:gd name="connsiteX0" fmla="*/ 1048 w 8666"/>
              <a:gd name="connsiteY0" fmla="*/ 2051 h 9351"/>
              <a:gd name="connsiteX1" fmla="*/ 2281 w 8666"/>
              <a:gd name="connsiteY1" fmla="*/ 9231 h 9351"/>
              <a:gd name="connsiteX2" fmla="*/ 8497 w 8666"/>
              <a:gd name="connsiteY2" fmla="*/ 4359 h 9351"/>
              <a:gd name="connsiteX3" fmla="*/ 3632 w 8666"/>
              <a:gd name="connsiteY3" fmla="*/ 0 h 9351"/>
              <a:gd name="connsiteX0" fmla="*/ 1906 w 10697"/>
              <a:gd name="connsiteY0" fmla="*/ 2193 h 10000"/>
              <a:gd name="connsiteX1" fmla="*/ 3329 w 10697"/>
              <a:gd name="connsiteY1" fmla="*/ 9872 h 10000"/>
              <a:gd name="connsiteX2" fmla="*/ 10502 w 10697"/>
              <a:gd name="connsiteY2" fmla="*/ 4662 h 10000"/>
              <a:gd name="connsiteX3" fmla="*/ 4888 w 10697"/>
              <a:gd name="connsiteY3" fmla="*/ 0 h 10000"/>
              <a:gd name="connsiteX0" fmla="*/ 1906 w 10697"/>
              <a:gd name="connsiteY0" fmla="*/ 2193 h 10000"/>
              <a:gd name="connsiteX1" fmla="*/ 3329 w 10697"/>
              <a:gd name="connsiteY1" fmla="*/ 9872 h 10000"/>
              <a:gd name="connsiteX2" fmla="*/ 10502 w 10697"/>
              <a:gd name="connsiteY2" fmla="*/ 4662 h 10000"/>
              <a:gd name="connsiteX3" fmla="*/ 2114 w 10697"/>
              <a:gd name="connsiteY3" fmla="*/ 0 h 10000"/>
              <a:gd name="connsiteX0" fmla="*/ 1906 w 10697"/>
              <a:gd name="connsiteY0" fmla="*/ 2228 h 10035"/>
              <a:gd name="connsiteX1" fmla="*/ 3329 w 10697"/>
              <a:gd name="connsiteY1" fmla="*/ 9907 h 10035"/>
              <a:gd name="connsiteX2" fmla="*/ 10502 w 10697"/>
              <a:gd name="connsiteY2" fmla="*/ 4697 h 10035"/>
              <a:gd name="connsiteX3" fmla="*/ 2114 w 10697"/>
              <a:gd name="connsiteY3" fmla="*/ 35 h 10035"/>
              <a:gd name="connsiteX0" fmla="*/ 1906 w 10519"/>
              <a:gd name="connsiteY0" fmla="*/ 2228 h 10098"/>
              <a:gd name="connsiteX1" fmla="*/ 3329 w 10519"/>
              <a:gd name="connsiteY1" fmla="*/ 9907 h 10098"/>
              <a:gd name="connsiteX2" fmla="*/ 10502 w 10519"/>
              <a:gd name="connsiteY2" fmla="*/ 4697 h 10098"/>
              <a:gd name="connsiteX3" fmla="*/ 2114 w 10519"/>
              <a:gd name="connsiteY3" fmla="*/ 35 h 10098"/>
            </a:gdLst>
            <a:ahLst/>
            <a:cxnLst>
              <a:cxn ang="0">
                <a:pos x="connsiteX0" y="connsiteY0"/>
              </a:cxn>
              <a:cxn ang="0">
                <a:pos x="connsiteX1" y="connsiteY1"/>
              </a:cxn>
              <a:cxn ang="0">
                <a:pos x="connsiteX2" y="connsiteY2"/>
              </a:cxn>
              <a:cxn ang="0">
                <a:pos x="connsiteX3" y="connsiteY3"/>
              </a:cxn>
            </a:cxnLst>
            <a:rect l="l" t="t" r="r" b="b"/>
            <a:pathLst>
              <a:path w="10519" h="10098">
                <a:moveTo>
                  <a:pt x="1906" y="2228"/>
                </a:moveTo>
                <a:cubicBezTo>
                  <a:pt x="-1583" y="4905"/>
                  <a:pt x="210" y="9358"/>
                  <a:pt x="3329" y="9907"/>
                </a:cubicBezTo>
                <a:cubicBezTo>
                  <a:pt x="6760" y="10729"/>
                  <a:pt x="10824" y="8896"/>
                  <a:pt x="10502" y="4697"/>
                </a:cubicBezTo>
                <a:cubicBezTo>
                  <a:pt x="9833" y="-715"/>
                  <a:pt x="2114" y="35"/>
                  <a:pt x="2114" y="35"/>
                </a:cubicBezTo>
              </a:path>
            </a:pathLst>
          </a:custGeom>
          <a:noFill/>
          <a:ln w="25400" cap="rnd" cmpd="sng" algn="ctr">
            <a:solidFill>
              <a:schemeClr val="accent6"/>
            </a:solidFill>
            <a:prstDash val="solid"/>
            <a:round/>
          </a:ln>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95" name="Freeform 25">
            <a:extLst>
              <a:ext uri="{FF2B5EF4-FFF2-40B4-BE49-F238E27FC236}">
                <a16:creationId xmlns:a16="http://schemas.microsoft.com/office/drawing/2014/main" id="{E8DFE1A3-F588-4712-8849-26B61A60961B}"/>
              </a:ext>
            </a:extLst>
          </p:cNvPr>
          <p:cNvSpPr>
            <a:spLocks/>
          </p:cNvSpPr>
          <p:nvPr/>
        </p:nvSpPr>
        <p:spPr bwMode="auto">
          <a:xfrm rot="19846945">
            <a:off x="3650444" y="2032541"/>
            <a:ext cx="589994" cy="515690"/>
          </a:xfrm>
          <a:custGeom>
            <a:avLst/>
            <a:gdLst>
              <a:gd name="T0" fmla="*/ 36 w 53"/>
              <a:gd name="T1" fmla="*/ 37 h 46"/>
              <a:gd name="T2" fmla="*/ 7 w 53"/>
              <a:gd name="T3" fmla="*/ 18 h 46"/>
              <a:gd name="T4" fmla="*/ 33 w 53"/>
              <a:gd name="T5" fmla="*/ 43 h 46"/>
            </a:gdLst>
            <a:ahLst/>
            <a:cxnLst>
              <a:cxn ang="0">
                <a:pos x="T0" y="T1"/>
              </a:cxn>
              <a:cxn ang="0">
                <a:pos x="T2" y="T3"/>
              </a:cxn>
              <a:cxn ang="0">
                <a:pos x="T4" y="T5"/>
              </a:cxn>
            </a:cxnLst>
            <a:rect l="0" t="0" r="r" b="b"/>
            <a:pathLst>
              <a:path w="53" h="46">
                <a:moveTo>
                  <a:pt x="36" y="37"/>
                </a:moveTo>
                <a:cubicBezTo>
                  <a:pt x="18" y="46"/>
                  <a:pt x="0" y="32"/>
                  <a:pt x="7" y="18"/>
                </a:cubicBezTo>
                <a:cubicBezTo>
                  <a:pt x="13" y="6"/>
                  <a:pt x="53" y="0"/>
                  <a:pt x="33" y="43"/>
                </a:cubicBezTo>
              </a:path>
            </a:pathLst>
          </a:custGeom>
          <a:noFill/>
          <a:ln w="25400" cap="rnd" cmpd="sng" algn="ctr">
            <a:solidFill>
              <a:schemeClr val="accent6"/>
            </a:solidFill>
            <a:prstDash val="solid"/>
            <a:round/>
          </a:ln>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100" name="Freeform 29">
            <a:extLst>
              <a:ext uri="{FF2B5EF4-FFF2-40B4-BE49-F238E27FC236}">
                <a16:creationId xmlns:a16="http://schemas.microsoft.com/office/drawing/2014/main" id="{3E0BD448-E43D-4E07-9C56-579065242283}"/>
              </a:ext>
            </a:extLst>
          </p:cNvPr>
          <p:cNvSpPr>
            <a:spLocks/>
          </p:cNvSpPr>
          <p:nvPr/>
        </p:nvSpPr>
        <p:spPr bwMode="auto">
          <a:xfrm>
            <a:off x="5933033" y="2161906"/>
            <a:ext cx="364524" cy="327425"/>
          </a:xfrm>
          <a:custGeom>
            <a:avLst/>
            <a:gdLst>
              <a:gd name="T0" fmla="*/ 8 w 44"/>
              <a:gd name="T1" fmla="*/ 17 h 39"/>
              <a:gd name="T2" fmla="*/ 26 w 44"/>
              <a:gd name="T3" fmla="*/ 7 h 39"/>
              <a:gd name="T4" fmla="*/ 23 w 44"/>
              <a:gd name="T5" fmla="*/ 38 h 39"/>
              <a:gd name="T6" fmla="*/ 0 w 44"/>
              <a:gd name="T7" fmla="*/ 17 h 39"/>
              <a:gd name="connsiteX0" fmla="*/ 1267 w 8431"/>
              <a:gd name="connsiteY0" fmla="*/ 2830 h 8406"/>
              <a:gd name="connsiteX1" fmla="*/ 5909 w 8431"/>
              <a:gd name="connsiteY1" fmla="*/ 449 h 8406"/>
              <a:gd name="connsiteX2" fmla="*/ 5227 w 8431"/>
              <a:gd name="connsiteY2" fmla="*/ 8398 h 8406"/>
              <a:gd name="connsiteX3" fmla="*/ 0 w 8431"/>
              <a:gd name="connsiteY3" fmla="*/ 3013 h 8406"/>
            </a:gdLst>
            <a:ahLst/>
            <a:cxnLst>
              <a:cxn ang="0">
                <a:pos x="connsiteX0" y="connsiteY0"/>
              </a:cxn>
              <a:cxn ang="0">
                <a:pos x="connsiteX1" y="connsiteY1"/>
              </a:cxn>
              <a:cxn ang="0">
                <a:pos x="connsiteX2" y="connsiteY2"/>
              </a:cxn>
              <a:cxn ang="0">
                <a:pos x="connsiteX3" y="connsiteY3"/>
              </a:cxn>
            </a:cxnLst>
            <a:rect l="l" t="t" r="r" b="b"/>
            <a:pathLst>
              <a:path w="8431" h="8406">
                <a:moveTo>
                  <a:pt x="1267" y="2830"/>
                </a:moveTo>
                <a:cubicBezTo>
                  <a:pt x="1267" y="2830"/>
                  <a:pt x="2500" y="-1346"/>
                  <a:pt x="5909" y="449"/>
                </a:cubicBezTo>
                <a:cubicBezTo>
                  <a:pt x="10000" y="2757"/>
                  <a:pt x="8636" y="8654"/>
                  <a:pt x="5227" y="8398"/>
                </a:cubicBezTo>
                <a:cubicBezTo>
                  <a:pt x="2500" y="8141"/>
                  <a:pt x="909" y="6090"/>
                  <a:pt x="0" y="3013"/>
                </a:cubicBezTo>
              </a:path>
            </a:pathLst>
          </a:custGeom>
          <a:noFill/>
          <a:ln w="25400" cap="rnd" cmpd="sng" algn="ctr">
            <a:solidFill>
              <a:schemeClr val="accent6"/>
            </a:solidFill>
            <a:prstDash val="solid"/>
            <a:round/>
          </a:ln>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105" name="Freeform 33">
            <a:extLst>
              <a:ext uri="{FF2B5EF4-FFF2-40B4-BE49-F238E27FC236}">
                <a16:creationId xmlns:a16="http://schemas.microsoft.com/office/drawing/2014/main" id="{9027E43A-3C38-42B9-8B91-22A5735AC13F}"/>
              </a:ext>
            </a:extLst>
          </p:cNvPr>
          <p:cNvSpPr>
            <a:spLocks/>
          </p:cNvSpPr>
          <p:nvPr/>
        </p:nvSpPr>
        <p:spPr bwMode="auto">
          <a:xfrm>
            <a:off x="7895193" y="2115205"/>
            <a:ext cx="389809" cy="436418"/>
          </a:xfrm>
          <a:custGeom>
            <a:avLst/>
            <a:gdLst>
              <a:gd name="T0" fmla="*/ 18 w 36"/>
              <a:gd name="T1" fmla="*/ 4 h 40"/>
              <a:gd name="T2" fmla="*/ 5 w 36"/>
              <a:gd name="T3" fmla="*/ 28 h 40"/>
              <a:gd name="T4" fmla="*/ 35 w 36"/>
              <a:gd name="T5" fmla="*/ 24 h 40"/>
              <a:gd name="T6" fmla="*/ 9 w 36"/>
              <a:gd name="T7" fmla="*/ 0 h 40"/>
            </a:gdLst>
            <a:ahLst/>
            <a:cxnLst>
              <a:cxn ang="0">
                <a:pos x="T0" y="T1"/>
              </a:cxn>
              <a:cxn ang="0">
                <a:pos x="T2" y="T3"/>
              </a:cxn>
              <a:cxn ang="0">
                <a:pos x="T4" y="T5"/>
              </a:cxn>
              <a:cxn ang="0">
                <a:pos x="T6" y="T7"/>
              </a:cxn>
            </a:cxnLst>
            <a:rect l="0" t="0" r="r" b="b"/>
            <a:pathLst>
              <a:path w="36" h="40">
                <a:moveTo>
                  <a:pt x="18" y="4"/>
                </a:moveTo>
                <a:cubicBezTo>
                  <a:pt x="4" y="6"/>
                  <a:pt x="0" y="18"/>
                  <a:pt x="5" y="28"/>
                </a:cubicBezTo>
                <a:cubicBezTo>
                  <a:pt x="10" y="38"/>
                  <a:pt x="34" y="40"/>
                  <a:pt x="35" y="24"/>
                </a:cubicBezTo>
                <a:cubicBezTo>
                  <a:pt x="36" y="8"/>
                  <a:pt x="28" y="1"/>
                  <a:pt x="9" y="0"/>
                </a:cubicBezTo>
              </a:path>
            </a:pathLst>
          </a:custGeom>
          <a:noFill/>
          <a:ln w="25400" cap="rnd" cmpd="sng" algn="ctr">
            <a:solidFill>
              <a:schemeClr val="accent6"/>
            </a:solidFill>
            <a:prstDash val="solid"/>
            <a:round/>
          </a:ln>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110" name="Freeform 37">
            <a:extLst>
              <a:ext uri="{FF2B5EF4-FFF2-40B4-BE49-F238E27FC236}">
                <a16:creationId xmlns:a16="http://schemas.microsoft.com/office/drawing/2014/main" id="{5D33805A-C716-4979-8AC0-D20DB0A49C71}"/>
              </a:ext>
            </a:extLst>
          </p:cNvPr>
          <p:cNvSpPr>
            <a:spLocks/>
          </p:cNvSpPr>
          <p:nvPr/>
        </p:nvSpPr>
        <p:spPr bwMode="auto">
          <a:xfrm rot="19411894">
            <a:off x="10404957" y="2115090"/>
            <a:ext cx="389809" cy="438032"/>
          </a:xfrm>
          <a:custGeom>
            <a:avLst/>
            <a:gdLst>
              <a:gd name="T0" fmla="*/ 28 w 38"/>
              <a:gd name="T1" fmla="*/ 36 h 43"/>
              <a:gd name="T2" fmla="*/ 25 w 38"/>
              <a:gd name="T3" fmla="*/ 4 h 43"/>
              <a:gd name="T4" fmla="*/ 2 w 38"/>
              <a:gd name="T5" fmla="*/ 17 h 43"/>
              <a:gd name="T6" fmla="*/ 26 w 38"/>
              <a:gd name="T7" fmla="*/ 43 h 43"/>
            </a:gdLst>
            <a:ahLst/>
            <a:cxnLst>
              <a:cxn ang="0">
                <a:pos x="T0" y="T1"/>
              </a:cxn>
              <a:cxn ang="0">
                <a:pos x="T2" y="T3"/>
              </a:cxn>
              <a:cxn ang="0">
                <a:pos x="T4" y="T5"/>
              </a:cxn>
              <a:cxn ang="0">
                <a:pos x="T6" y="T7"/>
              </a:cxn>
            </a:cxnLst>
            <a:rect l="0" t="0" r="r" b="b"/>
            <a:pathLst>
              <a:path w="38" h="43">
                <a:moveTo>
                  <a:pt x="28" y="36"/>
                </a:moveTo>
                <a:cubicBezTo>
                  <a:pt x="38" y="29"/>
                  <a:pt x="38" y="8"/>
                  <a:pt x="25" y="4"/>
                </a:cubicBezTo>
                <a:cubicBezTo>
                  <a:pt x="14" y="0"/>
                  <a:pt x="4" y="6"/>
                  <a:pt x="2" y="17"/>
                </a:cubicBezTo>
                <a:cubicBezTo>
                  <a:pt x="0" y="27"/>
                  <a:pt x="4" y="41"/>
                  <a:pt x="26" y="43"/>
                </a:cubicBezTo>
              </a:path>
            </a:pathLst>
          </a:custGeom>
          <a:noFill/>
          <a:ln w="25400" cap="rnd" cmpd="sng" algn="ctr">
            <a:solidFill>
              <a:schemeClr val="accent6"/>
            </a:solidFill>
            <a:prstDash val="solid"/>
            <a:round/>
          </a:ln>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43" name="Freeform 19">
            <a:extLst>
              <a:ext uri="{FF2B5EF4-FFF2-40B4-BE49-F238E27FC236}">
                <a16:creationId xmlns:a16="http://schemas.microsoft.com/office/drawing/2014/main" id="{682127D3-929C-4D12-8092-FA98CC8F0EA9}"/>
              </a:ext>
            </a:extLst>
          </p:cNvPr>
          <p:cNvSpPr>
            <a:spLocks noEditPoints="1"/>
          </p:cNvSpPr>
          <p:nvPr/>
        </p:nvSpPr>
        <p:spPr bwMode="auto">
          <a:xfrm rot="19913815">
            <a:off x="10855979" y="4987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1">
            <a:extLst>
              <a:ext uri="{FF2B5EF4-FFF2-40B4-BE49-F238E27FC236}">
                <a16:creationId xmlns:a16="http://schemas.microsoft.com/office/drawing/2014/main" id="{3E45683F-2531-449D-AD5E-9D43AF55364A}"/>
              </a:ext>
            </a:extLst>
          </p:cNvPr>
          <p:cNvSpPr>
            <a:spLocks noEditPoints="1"/>
          </p:cNvSpPr>
          <p:nvPr/>
        </p:nvSpPr>
        <p:spPr bwMode="auto">
          <a:xfrm rot="14877821">
            <a:off x="11468327" y="97226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078B718E-D8C4-48AE-A266-A4DFA37EDAF2}"/>
              </a:ext>
            </a:extLst>
          </p:cNvPr>
          <p:cNvSpPr>
            <a:spLocks noEditPoints="1"/>
          </p:cNvSpPr>
          <p:nvPr/>
        </p:nvSpPr>
        <p:spPr bwMode="auto">
          <a:xfrm>
            <a:off x="461322" y="613900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9976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10"/>
                                        </p:tgtEl>
                                        <p:attrNameLst>
                                          <p:attrName>style.color</p:attrName>
                                        </p:attrNameLst>
                                      </p:cBhvr>
                                      <p:to>
                                        <a:srgbClr val="AC70CE"/>
                                      </p:to>
                                    </p:animClr>
                                  </p:childTnLst>
                                </p:cTn>
                              </p:par>
                              <p:par>
                                <p:cTn id="7" presetID="3" presetClass="emph" presetSubtype="2" fill="hold" grpId="0" nodeType="withEffect">
                                  <p:stCondLst>
                                    <p:cond delay="0"/>
                                  </p:stCondLst>
                                  <p:childTnLst>
                                    <p:animClr clrSpc="rgb" dir="cw">
                                      <p:cBhvr override="childStyle">
                                        <p:cTn id="8" dur="500" fill="hold"/>
                                        <p:tgtEl>
                                          <p:spTgt spid="11"/>
                                        </p:tgtEl>
                                        <p:attrNameLst>
                                          <p:attrName>style.color</p:attrName>
                                        </p:attrNameLst>
                                      </p:cBhvr>
                                      <p:to>
                                        <a:srgbClr val="AC70CE"/>
                                      </p:to>
                                    </p:animClr>
                                  </p:childTnLst>
                                </p:cTn>
                              </p:par>
                              <p:par>
                                <p:cTn id="9" presetID="3" presetClass="emph" presetSubtype="2" fill="hold" grpId="0" nodeType="withEffect">
                                  <p:stCondLst>
                                    <p:cond delay="0"/>
                                  </p:stCondLst>
                                  <p:childTnLst>
                                    <p:animClr clrSpc="rgb" dir="cw">
                                      <p:cBhvr override="childStyle">
                                        <p:cTn id="10" dur="500" fill="hold"/>
                                        <p:tgtEl>
                                          <p:spTgt spid="12"/>
                                        </p:tgtEl>
                                        <p:attrNameLst>
                                          <p:attrName>style.color</p:attrName>
                                        </p:attrNameLst>
                                      </p:cBhvr>
                                      <p:to>
                                        <a:srgbClr val="AC70CE"/>
                                      </p:to>
                                    </p:animClr>
                                  </p:childTnLst>
                                </p:cTn>
                              </p:par>
                              <p:par>
                                <p:cTn id="11" presetID="3" presetClass="emph" presetSubtype="2" fill="hold" grpId="0" nodeType="withEffect">
                                  <p:stCondLst>
                                    <p:cond delay="0"/>
                                  </p:stCondLst>
                                  <p:childTnLst>
                                    <p:animClr clrSpc="rgb" dir="cw">
                                      <p:cBhvr override="childStyle">
                                        <p:cTn id="12" dur="500" fill="hold"/>
                                        <p:tgtEl>
                                          <p:spTgt spid="13"/>
                                        </p:tgtEl>
                                        <p:attrNameLst>
                                          <p:attrName>style.color</p:attrName>
                                        </p:attrNameLst>
                                      </p:cBhvr>
                                      <p:to>
                                        <a:srgbClr val="AC70CE"/>
                                      </p:to>
                                    </p:animClr>
                                  </p:childTnLst>
                                </p:cTn>
                              </p:par>
                              <p:par>
                                <p:cTn id="13" presetID="3" presetClass="emph" presetSubtype="2" fill="hold" grpId="0" nodeType="withEffect">
                                  <p:stCondLst>
                                    <p:cond delay="0"/>
                                  </p:stCondLst>
                                  <p:childTnLst>
                                    <p:animClr clrSpc="rgb" dir="cw">
                                      <p:cBhvr override="childStyle">
                                        <p:cTn id="14" dur="500" fill="hold"/>
                                        <p:tgtEl>
                                          <p:spTgt spid="9"/>
                                        </p:tgtEl>
                                        <p:attrNameLst>
                                          <p:attrName>style.color</p:attrName>
                                        </p:attrNameLst>
                                      </p:cBhvr>
                                      <p:to>
                                        <a:srgbClr val="FFE165"/>
                                      </p:to>
                                    </p:animClr>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48"/>
                                        </p:tgtEl>
                                      </p:cBhvr>
                                    </p:animEffect>
                                    <p:set>
                                      <p:cBhvr>
                                        <p:cTn id="19" dur="1" fill="hold">
                                          <p:stCondLst>
                                            <p:cond delay="499"/>
                                          </p:stCondLst>
                                        </p:cTn>
                                        <p:tgtEl>
                                          <p:spTgt spid="48"/>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46"/>
                                        </p:tgtEl>
                                      </p:cBhvr>
                                    </p:animEffect>
                                    <p:set>
                                      <p:cBhvr>
                                        <p:cTn id="22" dur="1" fill="hold">
                                          <p:stCondLst>
                                            <p:cond delay="499"/>
                                          </p:stCondLst>
                                        </p:cTn>
                                        <p:tgtEl>
                                          <p:spTgt spid="46"/>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45"/>
                                        </p:tgtEl>
                                      </p:cBhvr>
                                    </p:animEffect>
                                    <p:set>
                                      <p:cBhvr>
                                        <p:cTn id="25" dur="1" fill="hold">
                                          <p:stCondLst>
                                            <p:cond delay="499"/>
                                          </p:stCondLst>
                                        </p:cTn>
                                        <p:tgtEl>
                                          <p:spTgt spid="45"/>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2"/>
                                        </p:tgtEl>
                                      </p:cBhvr>
                                    </p:animEffect>
                                    <p:set>
                                      <p:cBhvr>
                                        <p:cTn id="28" dur="1" fill="hold">
                                          <p:stCondLst>
                                            <p:cond delay="499"/>
                                          </p:stCondLst>
                                        </p:cTn>
                                        <p:tgtEl>
                                          <p:spTgt spid="32"/>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3" presetClass="emph" presetSubtype="2" fill="hold" grpId="0" nodeType="withEffect">
                                  <p:stCondLst>
                                    <p:cond delay="0"/>
                                  </p:stCondLst>
                                  <p:childTnLst>
                                    <p:animClr clrSpc="rgb" dir="cw">
                                      <p:cBhvr override="childStyle">
                                        <p:cTn id="33" dur="500" fill="hold"/>
                                        <p:tgtEl>
                                          <p:spTgt spid="81"/>
                                        </p:tgtEl>
                                        <p:attrNameLst>
                                          <p:attrName>style.color</p:attrName>
                                        </p:attrNameLst>
                                      </p:cBhvr>
                                      <p:to>
                                        <a:srgbClr val="FFE165"/>
                                      </p:to>
                                    </p:animClr>
                                  </p:childTnLst>
                                </p:cTn>
                              </p:par>
                              <p:par>
                                <p:cTn id="34" presetID="3" presetClass="emph" presetSubtype="2" fill="hold" grpId="0" nodeType="withEffect">
                                  <p:stCondLst>
                                    <p:cond delay="0"/>
                                  </p:stCondLst>
                                  <p:childTnLst>
                                    <p:animClr clrSpc="rgb" dir="cw">
                                      <p:cBhvr override="childStyle">
                                        <p:cTn id="35" dur="500" fill="hold"/>
                                        <p:tgtEl>
                                          <p:spTgt spid="82"/>
                                        </p:tgtEl>
                                        <p:attrNameLst>
                                          <p:attrName>style.color</p:attrName>
                                        </p:attrNameLst>
                                      </p:cBhvr>
                                      <p:to>
                                        <a:srgbClr val="AC70CE"/>
                                      </p:to>
                                    </p:animClr>
                                  </p:childTnLst>
                                </p:cTn>
                              </p:par>
                              <p:par>
                                <p:cTn id="36" presetID="3" presetClass="emph" presetSubtype="2" fill="hold" grpId="0" nodeType="withEffect">
                                  <p:stCondLst>
                                    <p:cond delay="0"/>
                                  </p:stCondLst>
                                  <p:childTnLst>
                                    <p:animClr clrSpc="rgb" dir="cw">
                                      <p:cBhvr override="childStyle">
                                        <p:cTn id="37" dur="500" fill="hold"/>
                                        <p:tgtEl>
                                          <p:spTgt spid="79"/>
                                        </p:tgtEl>
                                        <p:attrNameLst>
                                          <p:attrName>style.color</p:attrName>
                                        </p:attrNameLst>
                                      </p:cBhvr>
                                      <p:to>
                                        <a:srgbClr val="AC70CE"/>
                                      </p:to>
                                    </p:animClr>
                                  </p:childTnLst>
                                </p:cTn>
                              </p:par>
                              <p:par>
                                <p:cTn id="38" presetID="3" presetClass="emph" presetSubtype="2" fill="hold" grpId="0" nodeType="withEffect">
                                  <p:stCondLst>
                                    <p:cond delay="0"/>
                                  </p:stCondLst>
                                  <p:childTnLst>
                                    <p:animClr clrSpc="rgb" dir="cw">
                                      <p:cBhvr override="childStyle">
                                        <p:cTn id="39" dur="500" fill="hold"/>
                                        <p:tgtEl>
                                          <p:spTgt spid="77"/>
                                        </p:tgtEl>
                                        <p:attrNameLst>
                                          <p:attrName>style.color</p:attrName>
                                        </p:attrNameLst>
                                      </p:cBhvr>
                                      <p:to>
                                        <a:srgbClr val="AC70CE"/>
                                      </p:to>
                                    </p:animClr>
                                  </p:childTnLst>
                                </p:cTn>
                              </p:par>
                              <p:par>
                                <p:cTn id="40" presetID="3" presetClass="emph" presetSubtype="2" fill="hold" grpId="0" nodeType="withEffect">
                                  <p:stCondLst>
                                    <p:cond delay="0"/>
                                  </p:stCondLst>
                                  <p:childTnLst>
                                    <p:animClr clrSpc="rgb" dir="cw">
                                      <p:cBhvr override="childStyle">
                                        <p:cTn id="41" dur="500" fill="hold"/>
                                        <p:tgtEl>
                                          <p:spTgt spid="80"/>
                                        </p:tgtEl>
                                        <p:attrNameLst>
                                          <p:attrName>style.color</p:attrName>
                                        </p:attrNameLst>
                                      </p:cBhvr>
                                      <p:to>
                                        <a:srgbClr val="AC70CE"/>
                                      </p:to>
                                    </p:animClr>
                                  </p:childTnLst>
                                </p:cTn>
                              </p:par>
                              <p:par>
                                <p:cTn id="42" presetID="10" presetClass="entr" presetSubtype="0" fill="hold" grpId="0" nodeType="with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fade">
                                      <p:cBhvr>
                                        <p:cTn id="44" dur="500"/>
                                        <p:tgtEl>
                                          <p:spTgt spid="105"/>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mph" presetSubtype="2" fill="hold" grpId="1" nodeType="clickEffect">
                                  <p:stCondLst>
                                    <p:cond delay="0"/>
                                  </p:stCondLst>
                                  <p:childTnLst>
                                    <p:animClr clrSpc="rgb" dir="cw">
                                      <p:cBhvr override="childStyle">
                                        <p:cTn id="48" dur="500" fill="hold"/>
                                        <p:tgtEl>
                                          <p:spTgt spid="9"/>
                                        </p:tgtEl>
                                        <p:attrNameLst>
                                          <p:attrName>style.color</p:attrName>
                                        </p:attrNameLst>
                                      </p:cBhvr>
                                      <p:to>
                                        <a:srgbClr val="AC70CE"/>
                                      </p:to>
                                    </p:animClr>
                                  </p:childTnLst>
                                </p:cTn>
                              </p:par>
                              <p:par>
                                <p:cTn id="49" presetID="3" presetClass="emph" presetSubtype="2" fill="hold" grpId="1" nodeType="withEffect">
                                  <p:stCondLst>
                                    <p:cond delay="0"/>
                                  </p:stCondLst>
                                  <p:childTnLst>
                                    <p:animClr clrSpc="rgb" dir="cw">
                                      <p:cBhvr override="childStyle">
                                        <p:cTn id="50" dur="500" fill="hold"/>
                                        <p:tgtEl>
                                          <p:spTgt spid="25"/>
                                        </p:tgtEl>
                                        <p:attrNameLst>
                                          <p:attrName>style.color</p:attrName>
                                        </p:attrNameLst>
                                      </p:cBhvr>
                                      <p:to>
                                        <a:srgbClr val="AC70CE"/>
                                      </p:to>
                                    </p:animClr>
                                  </p:childTnLst>
                                </p:cTn>
                              </p:par>
                              <p:par>
                                <p:cTn id="51" presetID="3" presetClass="emph" presetSubtype="2" fill="hold" grpId="1" nodeType="withEffect">
                                  <p:stCondLst>
                                    <p:cond delay="0"/>
                                  </p:stCondLst>
                                  <p:childTnLst>
                                    <p:animClr clrSpc="rgb" dir="cw">
                                      <p:cBhvr override="childStyle">
                                        <p:cTn id="52" dur="500" fill="hold"/>
                                        <p:tgtEl>
                                          <p:spTgt spid="10"/>
                                        </p:tgtEl>
                                        <p:attrNameLst>
                                          <p:attrName>style.color</p:attrName>
                                        </p:attrNameLst>
                                      </p:cBhvr>
                                      <p:to>
                                        <a:srgbClr val="FFE165"/>
                                      </p:to>
                                    </p:animClr>
                                  </p:childTnLst>
                                </p:cTn>
                              </p:par>
                              <p:par>
                                <p:cTn id="53" presetID="10" presetClass="exit" presetSubtype="0" fill="hold" nodeType="withEffect">
                                  <p:stCondLst>
                                    <p:cond delay="0"/>
                                  </p:stCondLst>
                                  <p:childTnLst>
                                    <p:animEffect transition="out" filter="fade">
                                      <p:cBhvr>
                                        <p:cTn id="54" dur="500"/>
                                        <p:tgtEl>
                                          <p:spTgt spid="47"/>
                                        </p:tgtEl>
                                      </p:cBhvr>
                                    </p:animEffect>
                                    <p:set>
                                      <p:cBhvr>
                                        <p:cTn id="55" dur="1" fill="hold">
                                          <p:stCondLst>
                                            <p:cond delay="499"/>
                                          </p:stCondLst>
                                        </p:cTn>
                                        <p:tgtEl>
                                          <p:spTgt spid="47"/>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par>
                                <p:cTn id="59" presetID="10" presetClass="entr" presetSubtype="0"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500"/>
                                        <p:tgtEl>
                                          <p:spTgt spid="46"/>
                                        </p:tgtEl>
                                      </p:cBhvr>
                                    </p:animEffect>
                                  </p:childTnLst>
                                </p:cTn>
                              </p:par>
                              <p:par>
                                <p:cTn id="62" presetID="10" presetClass="entr" presetSubtype="0" fill="hold"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par>
                                <p:cTn id="68" presetID="3" presetClass="emph" presetSubtype="2" fill="hold" grpId="1" nodeType="withEffect">
                                  <p:stCondLst>
                                    <p:cond delay="0"/>
                                  </p:stCondLst>
                                  <p:childTnLst>
                                    <p:animClr clrSpc="rgb" dir="cw">
                                      <p:cBhvr override="childStyle">
                                        <p:cTn id="69" dur="500" fill="hold"/>
                                        <p:tgtEl>
                                          <p:spTgt spid="81"/>
                                        </p:tgtEl>
                                        <p:attrNameLst>
                                          <p:attrName>style.color</p:attrName>
                                        </p:attrNameLst>
                                      </p:cBhvr>
                                      <p:to>
                                        <a:srgbClr val="AC70CE"/>
                                      </p:to>
                                    </p:animClr>
                                  </p:childTnLst>
                                </p:cTn>
                              </p:par>
                              <p:par>
                                <p:cTn id="70" presetID="3" presetClass="emph" presetSubtype="2" fill="hold" grpId="1" nodeType="withEffect">
                                  <p:stCondLst>
                                    <p:cond delay="0"/>
                                  </p:stCondLst>
                                  <p:childTnLst>
                                    <p:animClr clrSpc="rgb" dir="cw">
                                      <p:cBhvr override="childStyle">
                                        <p:cTn id="71" dur="500" fill="hold"/>
                                        <p:tgtEl>
                                          <p:spTgt spid="82"/>
                                        </p:tgtEl>
                                        <p:attrNameLst>
                                          <p:attrName>style.color</p:attrName>
                                        </p:attrNameLst>
                                      </p:cBhvr>
                                      <p:to>
                                        <a:schemeClr val="bg1"/>
                                      </p:to>
                                    </p:animClr>
                                  </p:childTnLst>
                                </p:cTn>
                              </p:par>
                              <p:par>
                                <p:cTn id="72" presetID="3" presetClass="emph" presetSubtype="2" fill="hold" grpId="1" nodeType="withEffect">
                                  <p:stCondLst>
                                    <p:cond delay="0"/>
                                  </p:stCondLst>
                                  <p:childTnLst>
                                    <p:animClr clrSpc="rgb" dir="cw">
                                      <p:cBhvr override="childStyle">
                                        <p:cTn id="73" dur="500" fill="hold"/>
                                        <p:tgtEl>
                                          <p:spTgt spid="79"/>
                                        </p:tgtEl>
                                        <p:attrNameLst>
                                          <p:attrName>style.color</p:attrName>
                                        </p:attrNameLst>
                                      </p:cBhvr>
                                      <p:to>
                                        <a:schemeClr val="bg1"/>
                                      </p:to>
                                    </p:animClr>
                                  </p:childTnLst>
                                </p:cTn>
                              </p:par>
                              <p:par>
                                <p:cTn id="74" presetID="3" presetClass="emph" presetSubtype="2" fill="hold" grpId="1" nodeType="withEffect">
                                  <p:stCondLst>
                                    <p:cond delay="0"/>
                                  </p:stCondLst>
                                  <p:childTnLst>
                                    <p:animClr clrSpc="rgb" dir="cw">
                                      <p:cBhvr override="childStyle">
                                        <p:cTn id="75" dur="500" fill="hold"/>
                                        <p:tgtEl>
                                          <p:spTgt spid="77"/>
                                        </p:tgtEl>
                                        <p:attrNameLst>
                                          <p:attrName>style.color</p:attrName>
                                        </p:attrNameLst>
                                      </p:cBhvr>
                                      <p:to>
                                        <a:srgbClr val="FFFFFF"/>
                                      </p:to>
                                    </p:animClr>
                                  </p:childTnLst>
                                </p:cTn>
                              </p:par>
                              <p:par>
                                <p:cTn id="76" presetID="3" presetClass="emph" presetSubtype="2" fill="hold" grpId="1" nodeType="withEffect">
                                  <p:stCondLst>
                                    <p:cond delay="0"/>
                                  </p:stCondLst>
                                  <p:childTnLst>
                                    <p:animClr clrSpc="rgb" dir="cw">
                                      <p:cBhvr override="childStyle">
                                        <p:cTn id="77" dur="500" fill="hold"/>
                                        <p:tgtEl>
                                          <p:spTgt spid="80"/>
                                        </p:tgtEl>
                                        <p:attrNameLst>
                                          <p:attrName>style.color</p:attrName>
                                        </p:attrNameLst>
                                      </p:cBhvr>
                                      <p:to>
                                        <a:schemeClr val="bg1"/>
                                      </p:to>
                                    </p:animClr>
                                  </p:childTnLst>
                                </p:cTn>
                              </p:par>
                              <p:par>
                                <p:cTn id="78" presetID="10" presetClass="exit" presetSubtype="0" fill="hold" grpId="1" nodeType="withEffect">
                                  <p:stCondLst>
                                    <p:cond delay="0"/>
                                  </p:stCondLst>
                                  <p:childTnLst>
                                    <p:animEffect transition="out" filter="fade">
                                      <p:cBhvr>
                                        <p:cTn id="79" dur="500"/>
                                        <p:tgtEl>
                                          <p:spTgt spid="105"/>
                                        </p:tgtEl>
                                      </p:cBhvr>
                                    </p:animEffect>
                                    <p:set>
                                      <p:cBhvr>
                                        <p:cTn id="80" dur="1" fill="hold">
                                          <p:stCondLst>
                                            <p:cond delay="499"/>
                                          </p:stCondLst>
                                        </p:cTn>
                                        <p:tgtEl>
                                          <p:spTgt spid="105"/>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48"/>
                                        </p:tgtEl>
                                      </p:cBhvr>
                                    </p:animEffect>
                                    <p:set>
                                      <p:cBhvr>
                                        <p:cTn id="85" dur="1" fill="hold">
                                          <p:stCondLst>
                                            <p:cond delay="499"/>
                                          </p:stCondLst>
                                        </p:cTn>
                                        <p:tgtEl>
                                          <p:spTgt spid="48"/>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46"/>
                                        </p:tgtEl>
                                      </p:cBhvr>
                                    </p:animEffect>
                                    <p:set>
                                      <p:cBhvr>
                                        <p:cTn id="88" dur="1" fill="hold">
                                          <p:stCondLst>
                                            <p:cond delay="499"/>
                                          </p:stCondLst>
                                        </p:cTn>
                                        <p:tgtEl>
                                          <p:spTgt spid="46"/>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45"/>
                                        </p:tgtEl>
                                      </p:cBhvr>
                                    </p:animEffect>
                                    <p:set>
                                      <p:cBhvr>
                                        <p:cTn id="91" dur="1" fill="hold">
                                          <p:stCondLst>
                                            <p:cond delay="499"/>
                                          </p:stCondLst>
                                        </p:cTn>
                                        <p:tgtEl>
                                          <p:spTgt spid="45"/>
                                        </p:tgtEl>
                                        <p:attrNameLst>
                                          <p:attrName>style.visibility</p:attrName>
                                        </p:attrNameLst>
                                      </p:cBhvr>
                                      <p:to>
                                        <p:strVal val="hidden"/>
                                      </p:to>
                                    </p:set>
                                  </p:childTnLst>
                                </p:cTn>
                              </p:par>
                              <p:par>
                                <p:cTn id="92" presetID="10"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3" presetClass="emph" presetSubtype="2" fill="hold" grpId="2" nodeType="withEffect">
                                  <p:stCondLst>
                                    <p:cond delay="0"/>
                                  </p:stCondLst>
                                  <p:childTnLst>
                                    <p:animClr clrSpc="rgb" dir="cw">
                                      <p:cBhvr override="childStyle">
                                        <p:cTn id="96" dur="500" fill="hold"/>
                                        <p:tgtEl>
                                          <p:spTgt spid="82"/>
                                        </p:tgtEl>
                                        <p:attrNameLst>
                                          <p:attrName>style.color</p:attrName>
                                        </p:attrNameLst>
                                      </p:cBhvr>
                                      <p:to>
                                        <a:srgbClr val="AC70CE"/>
                                      </p:to>
                                    </p:animClr>
                                  </p:childTnLst>
                                </p:cTn>
                              </p:par>
                              <p:par>
                                <p:cTn id="97" presetID="3" presetClass="emph" presetSubtype="2" fill="hold" grpId="2" nodeType="withEffect">
                                  <p:stCondLst>
                                    <p:cond delay="0"/>
                                  </p:stCondLst>
                                  <p:childTnLst>
                                    <p:animClr clrSpc="rgb" dir="cw">
                                      <p:cBhvr override="childStyle">
                                        <p:cTn id="98" dur="500" fill="hold"/>
                                        <p:tgtEl>
                                          <p:spTgt spid="79"/>
                                        </p:tgtEl>
                                        <p:attrNameLst>
                                          <p:attrName>style.color</p:attrName>
                                        </p:attrNameLst>
                                      </p:cBhvr>
                                      <p:to>
                                        <a:srgbClr val="AC70CE"/>
                                      </p:to>
                                    </p:animClr>
                                  </p:childTnLst>
                                </p:cTn>
                              </p:par>
                              <p:par>
                                <p:cTn id="99" presetID="3" presetClass="emph" presetSubtype="2" fill="hold" grpId="2" nodeType="withEffect">
                                  <p:stCondLst>
                                    <p:cond delay="0"/>
                                  </p:stCondLst>
                                  <p:childTnLst>
                                    <p:animClr clrSpc="rgb" dir="cw">
                                      <p:cBhvr override="childStyle">
                                        <p:cTn id="100" dur="500" fill="hold"/>
                                        <p:tgtEl>
                                          <p:spTgt spid="77"/>
                                        </p:tgtEl>
                                        <p:attrNameLst>
                                          <p:attrName>style.color</p:attrName>
                                        </p:attrNameLst>
                                      </p:cBhvr>
                                      <p:to>
                                        <a:srgbClr val="FFE165"/>
                                      </p:to>
                                    </p:animClr>
                                  </p:childTnLst>
                                </p:cTn>
                              </p:par>
                              <p:par>
                                <p:cTn id="101" presetID="3" presetClass="emph" presetSubtype="2" fill="hold" grpId="2" nodeType="withEffect">
                                  <p:stCondLst>
                                    <p:cond delay="0"/>
                                  </p:stCondLst>
                                  <p:childTnLst>
                                    <p:animClr clrSpc="rgb" dir="cw">
                                      <p:cBhvr override="childStyle">
                                        <p:cTn id="102" dur="500" fill="hold"/>
                                        <p:tgtEl>
                                          <p:spTgt spid="80"/>
                                        </p:tgtEl>
                                        <p:attrNameLst>
                                          <p:attrName>style.color</p:attrName>
                                        </p:attrNameLst>
                                      </p:cBhvr>
                                      <p:to>
                                        <a:srgbClr val="AC70CE"/>
                                      </p:to>
                                    </p:animClr>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2" nodeType="clickEffect">
                                  <p:stCondLst>
                                    <p:cond delay="0"/>
                                  </p:stCondLst>
                                  <p:childTnLst>
                                    <p:animClr clrSpc="rgb" dir="cw">
                                      <p:cBhvr override="childStyle">
                                        <p:cTn id="109" dur="500" fill="hold"/>
                                        <p:tgtEl>
                                          <p:spTgt spid="10"/>
                                        </p:tgtEl>
                                        <p:attrNameLst>
                                          <p:attrName>style.color</p:attrName>
                                        </p:attrNameLst>
                                      </p:cBhvr>
                                      <p:to>
                                        <a:srgbClr val="AC70CE"/>
                                      </p:to>
                                    </p:animClr>
                                  </p:childTnLst>
                                </p:cTn>
                              </p:par>
                              <p:par>
                                <p:cTn id="110" presetID="3" presetClass="emph" presetSubtype="2" fill="hold" grpId="1" nodeType="withEffect">
                                  <p:stCondLst>
                                    <p:cond delay="0"/>
                                  </p:stCondLst>
                                  <p:childTnLst>
                                    <p:animClr clrSpc="rgb" dir="cw">
                                      <p:cBhvr override="childStyle">
                                        <p:cTn id="111" dur="500" fill="hold"/>
                                        <p:tgtEl>
                                          <p:spTgt spid="26"/>
                                        </p:tgtEl>
                                        <p:attrNameLst>
                                          <p:attrName>style.color</p:attrName>
                                        </p:attrNameLst>
                                      </p:cBhvr>
                                      <p:to>
                                        <a:srgbClr val="AC70CE"/>
                                      </p:to>
                                    </p:animClr>
                                  </p:childTnLst>
                                </p:cTn>
                              </p:par>
                              <p:par>
                                <p:cTn id="112" presetID="10" presetClass="entr" presetSubtype="0" fill="hold"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3" presetClass="emph" presetSubtype="2" fill="hold" grpId="1" nodeType="withEffect">
                                  <p:stCondLst>
                                    <p:cond delay="0"/>
                                  </p:stCondLst>
                                  <p:childTnLst>
                                    <p:animClr clrSpc="rgb" dir="cw">
                                      <p:cBhvr override="childStyle">
                                        <p:cTn id="116" dur="500" fill="hold"/>
                                        <p:tgtEl>
                                          <p:spTgt spid="11"/>
                                        </p:tgtEl>
                                        <p:attrNameLst>
                                          <p:attrName>style.color</p:attrName>
                                        </p:attrNameLst>
                                      </p:cBhvr>
                                      <p:to>
                                        <a:srgbClr val="FFE165"/>
                                      </p:to>
                                    </p:animClr>
                                  </p:childTnLst>
                                </p:cTn>
                              </p:par>
                              <p:par>
                                <p:cTn id="117" presetID="10" presetClass="entr" presetSubtype="0" fill="hold" nodeType="with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500"/>
                                        <p:tgtEl>
                                          <p:spTgt spid="48"/>
                                        </p:tgtEl>
                                      </p:cBhvr>
                                    </p:animEffect>
                                  </p:childTnLst>
                                </p:cTn>
                              </p:par>
                              <p:par>
                                <p:cTn id="120" presetID="10" presetClass="entr" presetSubtype="0" fill="hold" nodeType="with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fade">
                                      <p:cBhvr>
                                        <p:cTn id="122" dur="500"/>
                                        <p:tgtEl>
                                          <p:spTgt spid="46"/>
                                        </p:tgtEl>
                                      </p:cBhvr>
                                    </p:animEffect>
                                  </p:childTnLst>
                                </p:cTn>
                              </p:par>
                              <p:par>
                                <p:cTn id="123" presetID="10" presetClass="exit" presetSubtype="0" fill="hold" nodeType="withEffect">
                                  <p:stCondLst>
                                    <p:cond delay="0"/>
                                  </p:stCondLst>
                                  <p:childTnLst>
                                    <p:animEffect transition="out" filter="fade">
                                      <p:cBhvr>
                                        <p:cTn id="124" dur="500"/>
                                        <p:tgtEl>
                                          <p:spTgt spid="32"/>
                                        </p:tgtEl>
                                      </p:cBhvr>
                                    </p:animEffect>
                                    <p:set>
                                      <p:cBhvr>
                                        <p:cTn id="125" dur="1" fill="hold">
                                          <p:stCondLst>
                                            <p:cond delay="499"/>
                                          </p:stCondLst>
                                        </p:cTn>
                                        <p:tgtEl>
                                          <p:spTgt spid="32"/>
                                        </p:tgtEl>
                                        <p:attrNameLst>
                                          <p:attrName>style.visibility</p:attrName>
                                        </p:attrNameLst>
                                      </p:cBhvr>
                                      <p:to>
                                        <p:strVal val="hidden"/>
                                      </p:to>
                                    </p:set>
                                  </p:childTnLst>
                                </p:cTn>
                              </p:par>
                              <p:par>
                                <p:cTn id="126" presetID="3" presetClass="emph" presetSubtype="2" fill="hold" grpId="3" nodeType="withEffect">
                                  <p:stCondLst>
                                    <p:cond delay="0"/>
                                  </p:stCondLst>
                                  <p:childTnLst>
                                    <p:animClr clrSpc="rgb" dir="cw">
                                      <p:cBhvr override="childStyle">
                                        <p:cTn id="127" dur="500" fill="hold"/>
                                        <p:tgtEl>
                                          <p:spTgt spid="82"/>
                                        </p:tgtEl>
                                        <p:attrNameLst>
                                          <p:attrName>style.color</p:attrName>
                                        </p:attrNameLst>
                                      </p:cBhvr>
                                      <p:to>
                                        <a:schemeClr val="bg1"/>
                                      </p:to>
                                    </p:animClr>
                                  </p:childTnLst>
                                </p:cTn>
                              </p:par>
                              <p:par>
                                <p:cTn id="128" presetID="3" presetClass="emph" presetSubtype="2" fill="hold" grpId="3" nodeType="withEffect">
                                  <p:stCondLst>
                                    <p:cond delay="0"/>
                                  </p:stCondLst>
                                  <p:childTnLst>
                                    <p:animClr clrSpc="rgb" dir="cw">
                                      <p:cBhvr override="childStyle">
                                        <p:cTn id="129" dur="500" fill="hold"/>
                                        <p:tgtEl>
                                          <p:spTgt spid="79"/>
                                        </p:tgtEl>
                                        <p:attrNameLst>
                                          <p:attrName>style.color</p:attrName>
                                        </p:attrNameLst>
                                      </p:cBhvr>
                                      <p:to>
                                        <a:schemeClr val="bg1"/>
                                      </p:to>
                                    </p:animClr>
                                  </p:childTnLst>
                                </p:cTn>
                              </p:par>
                              <p:par>
                                <p:cTn id="130" presetID="3" presetClass="emph" presetSubtype="2" fill="hold" grpId="3" nodeType="withEffect">
                                  <p:stCondLst>
                                    <p:cond delay="0"/>
                                  </p:stCondLst>
                                  <p:childTnLst>
                                    <p:animClr clrSpc="rgb" dir="cw">
                                      <p:cBhvr override="childStyle">
                                        <p:cTn id="131" dur="500" fill="hold"/>
                                        <p:tgtEl>
                                          <p:spTgt spid="77"/>
                                        </p:tgtEl>
                                        <p:attrNameLst>
                                          <p:attrName>style.color</p:attrName>
                                        </p:attrNameLst>
                                      </p:cBhvr>
                                      <p:to>
                                        <a:srgbClr val="AC70CE"/>
                                      </p:to>
                                    </p:animClr>
                                  </p:childTnLst>
                                </p:cTn>
                              </p:par>
                              <p:par>
                                <p:cTn id="132" presetID="3" presetClass="emph" presetSubtype="2" fill="hold" grpId="3" nodeType="withEffect">
                                  <p:stCondLst>
                                    <p:cond delay="0"/>
                                  </p:stCondLst>
                                  <p:childTnLst>
                                    <p:animClr clrSpc="rgb" dir="cw">
                                      <p:cBhvr override="childStyle">
                                        <p:cTn id="133" dur="500" fill="hold"/>
                                        <p:tgtEl>
                                          <p:spTgt spid="80"/>
                                        </p:tgtEl>
                                        <p:attrNameLst>
                                          <p:attrName>style.color</p:attrName>
                                        </p:attrNameLst>
                                      </p:cBhvr>
                                      <p:to>
                                        <a:schemeClr val="bg1"/>
                                      </p:to>
                                    </p:animClr>
                                  </p:childTnLst>
                                </p:cTn>
                              </p:par>
                              <p:par>
                                <p:cTn id="134" presetID="10" presetClass="exit" presetSubtype="0" fill="hold" grpId="1" nodeType="withEffect">
                                  <p:stCondLst>
                                    <p:cond delay="0"/>
                                  </p:stCondLst>
                                  <p:childTnLst>
                                    <p:animEffect transition="out" filter="fade">
                                      <p:cBhvr>
                                        <p:cTn id="135" dur="500"/>
                                        <p:tgtEl>
                                          <p:spTgt spid="89"/>
                                        </p:tgtEl>
                                      </p:cBhvr>
                                    </p:animEffect>
                                    <p:set>
                                      <p:cBhvr>
                                        <p:cTn id="136" dur="1" fill="hold">
                                          <p:stCondLst>
                                            <p:cond delay="499"/>
                                          </p:stCondLst>
                                        </p:cTn>
                                        <p:tgtEl>
                                          <p:spTgt spid="89"/>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nodeType="clickEffect">
                                  <p:stCondLst>
                                    <p:cond delay="0"/>
                                  </p:stCondLst>
                                  <p:childTnLst>
                                    <p:animEffect transition="out" filter="fade">
                                      <p:cBhvr>
                                        <p:cTn id="140" dur="500"/>
                                        <p:tgtEl>
                                          <p:spTgt spid="48"/>
                                        </p:tgtEl>
                                      </p:cBhvr>
                                    </p:animEffect>
                                    <p:set>
                                      <p:cBhvr>
                                        <p:cTn id="141" dur="1" fill="hold">
                                          <p:stCondLst>
                                            <p:cond delay="499"/>
                                          </p:stCondLst>
                                        </p:cTn>
                                        <p:tgtEl>
                                          <p:spTgt spid="48"/>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46"/>
                                        </p:tgtEl>
                                      </p:cBhvr>
                                    </p:animEffect>
                                    <p:set>
                                      <p:cBhvr>
                                        <p:cTn id="144" dur="1" fill="hold">
                                          <p:stCondLst>
                                            <p:cond delay="499"/>
                                          </p:stCondLst>
                                        </p:cTn>
                                        <p:tgtEl>
                                          <p:spTgt spid="46"/>
                                        </p:tgtEl>
                                        <p:attrNameLst>
                                          <p:attrName>style.visibility</p:attrName>
                                        </p:attrNameLst>
                                      </p:cBhvr>
                                      <p:to>
                                        <p:strVal val="hidden"/>
                                      </p:to>
                                    </p:set>
                                  </p:childTnLst>
                                </p:cTn>
                              </p:par>
                              <p:par>
                                <p:cTn id="145" presetID="10" presetClass="entr" presetSubtype="0" fill="hold" grpId="0" nodeType="with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fade">
                                      <p:cBhvr>
                                        <p:cTn id="147" dur="500"/>
                                        <p:tgtEl>
                                          <p:spTgt spid="27"/>
                                        </p:tgtEl>
                                      </p:cBhvr>
                                    </p:animEffect>
                                  </p:childTnLst>
                                </p:cTn>
                              </p:par>
                              <p:par>
                                <p:cTn id="148" presetID="3" presetClass="emph" presetSubtype="2" fill="hold" grpId="4" nodeType="withEffect">
                                  <p:stCondLst>
                                    <p:cond delay="0"/>
                                  </p:stCondLst>
                                  <p:childTnLst>
                                    <p:animClr clrSpc="rgb" dir="cw">
                                      <p:cBhvr override="childStyle">
                                        <p:cTn id="149" dur="500" fill="hold"/>
                                        <p:tgtEl>
                                          <p:spTgt spid="82"/>
                                        </p:tgtEl>
                                        <p:attrNameLst>
                                          <p:attrName>style.color</p:attrName>
                                        </p:attrNameLst>
                                      </p:cBhvr>
                                      <p:to>
                                        <a:srgbClr val="AC70CE"/>
                                      </p:to>
                                    </p:animClr>
                                  </p:childTnLst>
                                </p:cTn>
                              </p:par>
                              <p:par>
                                <p:cTn id="150" presetID="3" presetClass="emph" presetSubtype="2" fill="hold" grpId="4" nodeType="withEffect">
                                  <p:stCondLst>
                                    <p:cond delay="0"/>
                                  </p:stCondLst>
                                  <p:childTnLst>
                                    <p:animClr clrSpc="rgb" dir="cw">
                                      <p:cBhvr override="childStyle">
                                        <p:cTn id="151" dur="500" fill="hold"/>
                                        <p:tgtEl>
                                          <p:spTgt spid="79"/>
                                        </p:tgtEl>
                                        <p:attrNameLst>
                                          <p:attrName>style.color</p:attrName>
                                        </p:attrNameLst>
                                      </p:cBhvr>
                                      <p:to>
                                        <a:srgbClr val="FFE165"/>
                                      </p:to>
                                    </p:animClr>
                                  </p:childTnLst>
                                </p:cTn>
                              </p:par>
                              <p:par>
                                <p:cTn id="152" presetID="3" presetClass="emph" presetSubtype="2" fill="hold" grpId="4" nodeType="withEffect">
                                  <p:stCondLst>
                                    <p:cond delay="0"/>
                                  </p:stCondLst>
                                  <p:childTnLst>
                                    <p:animClr clrSpc="rgb" dir="cw">
                                      <p:cBhvr override="childStyle">
                                        <p:cTn id="153" dur="500" fill="hold"/>
                                        <p:tgtEl>
                                          <p:spTgt spid="80"/>
                                        </p:tgtEl>
                                        <p:attrNameLst>
                                          <p:attrName>style.color</p:attrName>
                                        </p:attrNameLst>
                                      </p:cBhvr>
                                      <p:to>
                                        <a:srgbClr val="AC70CE"/>
                                      </p:to>
                                    </p:animClr>
                                  </p:childTnLst>
                                </p:cTn>
                              </p:par>
                              <p:par>
                                <p:cTn id="154" presetID="10" presetClass="entr" presetSubtype="0" fill="hold" grpId="0" nodeType="withEffect">
                                  <p:stCondLst>
                                    <p:cond delay="0"/>
                                  </p:stCondLst>
                                  <p:childTnLst>
                                    <p:set>
                                      <p:cBhvr>
                                        <p:cTn id="155" dur="1" fill="hold">
                                          <p:stCondLst>
                                            <p:cond delay="0"/>
                                          </p:stCondLst>
                                        </p:cTn>
                                        <p:tgtEl>
                                          <p:spTgt spid="95"/>
                                        </p:tgtEl>
                                        <p:attrNameLst>
                                          <p:attrName>style.visibility</p:attrName>
                                        </p:attrNameLst>
                                      </p:cBhvr>
                                      <p:to>
                                        <p:strVal val="visible"/>
                                      </p:to>
                                    </p:set>
                                    <p:animEffect transition="in" filter="fade">
                                      <p:cBhvr>
                                        <p:cTn id="156" dur="500"/>
                                        <p:tgtEl>
                                          <p:spTgt spid="95"/>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mph" presetSubtype="2" fill="hold" grpId="2" nodeType="clickEffect">
                                  <p:stCondLst>
                                    <p:cond delay="0"/>
                                  </p:stCondLst>
                                  <p:childTnLst>
                                    <p:animClr clrSpc="rgb" dir="cw">
                                      <p:cBhvr override="childStyle">
                                        <p:cTn id="160" dur="500" fill="hold"/>
                                        <p:tgtEl>
                                          <p:spTgt spid="11"/>
                                        </p:tgtEl>
                                        <p:attrNameLst>
                                          <p:attrName>style.color</p:attrName>
                                        </p:attrNameLst>
                                      </p:cBhvr>
                                      <p:to>
                                        <a:srgbClr val="AC70CE"/>
                                      </p:to>
                                    </p:animClr>
                                  </p:childTnLst>
                                </p:cTn>
                              </p:par>
                              <p:par>
                                <p:cTn id="161" presetID="3" presetClass="emph" presetSubtype="2" fill="hold" grpId="1" nodeType="withEffect">
                                  <p:stCondLst>
                                    <p:cond delay="0"/>
                                  </p:stCondLst>
                                  <p:childTnLst>
                                    <p:animClr clrSpc="rgb" dir="cw">
                                      <p:cBhvr override="childStyle">
                                        <p:cTn id="162" dur="500" fill="hold"/>
                                        <p:tgtEl>
                                          <p:spTgt spid="27"/>
                                        </p:tgtEl>
                                        <p:attrNameLst>
                                          <p:attrName>style.color</p:attrName>
                                        </p:attrNameLst>
                                      </p:cBhvr>
                                      <p:to>
                                        <a:srgbClr val="AC70CE"/>
                                      </p:to>
                                    </p:animClr>
                                  </p:childTnLst>
                                </p:cTn>
                              </p:par>
                              <p:par>
                                <p:cTn id="163" presetID="3" presetClass="emph" presetSubtype="2" fill="hold" grpId="1" nodeType="withEffect">
                                  <p:stCondLst>
                                    <p:cond delay="0"/>
                                  </p:stCondLst>
                                  <p:childTnLst>
                                    <p:animClr clrSpc="rgb" dir="cw">
                                      <p:cBhvr override="childStyle">
                                        <p:cTn id="164" dur="500" fill="hold"/>
                                        <p:tgtEl>
                                          <p:spTgt spid="12"/>
                                        </p:tgtEl>
                                        <p:attrNameLst>
                                          <p:attrName>style.color</p:attrName>
                                        </p:attrNameLst>
                                      </p:cBhvr>
                                      <p:to>
                                        <a:srgbClr val="FFE165"/>
                                      </p:to>
                                    </p:animClr>
                                  </p:childTnLst>
                                </p:cTn>
                              </p:par>
                              <p:par>
                                <p:cTn id="165" presetID="10" presetClass="entr" presetSubtype="0" fill="hold" nodeType="with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fade">
                                      <p:cBhvr>
                                        <p:cTn id="167" dur="500"/>
                                        <p:tgtEl>
                                          <p:spTgt spid="48"/>
                                        </p:tgtEl>
                                      </p:cBhvr>
                                    </p:animEffect>
                                  </p:childTnLst>
                                </p:cTn>
                              </p:par>
                              <p:par>
                                <p:cTn id="168" presetID="10" presetClass="exit" presetSubtype="0" fill="hold" nodeType="withEffect">
                                  <p:stCondLst>
                                    <p:cond delay="0"/>
                                  </p:stCondLst>
                                  <p:childTnLst>
                                    <p:animEffect transition="out" filter="fade">
                                      <p:cBhvr>
                                        <p:cTn id="169" dur="500"/>
                                        <p:tgtEl>
                                          <p:spTgt spid="45"/>
                                        </p:tgtEl>
                                      </p:cBhvr>
                                    </p:animEffect>
                                    <p:set>
                                      <p:cBhvr>
                                        <p:cTn id="170" dur="1" fill="hold">
                                          <p:stCondLst>
                                            <p:cond delay="499"/>
                                          </p:stCondLst>
                                        </p:cTn>
                                        <p:tgtEl>
                                          <p:spTgt spid="45"/>
                                        </p:tgtEl>
                                        <p:attrNameLst>
                                          <p:attrName>style.visibility</p:attrName>
                                        </p:attrNameLst>
                                      </p:cBhvr>
                                      <p:to>
                                        <p:strVal val="hidden"/>
                                      </p:to>
                                    </p:set>
                                  </p:childTnLst>
                                </p:cTn>
                              </p:par>
                              <p:par>
                                <p:cTn id="171" presetID="10" presetClass="entr" presetSubtype="0" fill="hold"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fade">
                                      <p:cBhvr>
                                        <p:cTn id="173" dur="500"/>
                                        <p:tgtEl>
                                          <p:spTgt spid="46"/>
                                        </p:tgtEl>
                                      </p:cBhvr>
                                    </p:animEffect>
                                  </p:childTnLst>
                                </p:cTn>
                              </p:par>
                              <p:par>
                                <p:cTn id="174" presetID="3" presetClass="emph" presetSubtype="2" fill="hold" grpId="5" nodeType="withEffect">
                                  <p:stCondLst>
                                    <p:cond delay="0"/>
                                  </p:stCondLst>
                                  <p:childTnLst>
                                    <p:animClr clrSpc="rgb" dir="cw">
                                      <p:cBhvr override="childStyle">
                                        <p:cTn id="175" dur="500" fill="hold"/>
                                        <p:tgtEl>
                                          <p:spTgt spid="82"/>
                                        </p:tgtEl>
                                        <p:attrNameLst>
                                          <p:attrName>style.color</p:attrName>
                                        </p:attrNameLst>
                                      </p:cBhvr>
                                      <p:to>
                                        <a:srgbClr val="FFFFFF"/>
                                      </p:to>
                                    </p:animClr>
                                  </p:childTnLst>
                                </p:cTn>
                              </p:par>
                              <p:par>
                                <p:cTn id="176" presetID="3" presetClass="emph" presetSubtype="2" fill="hold" grpId="5" nodeType="withEffect">
                                  <p:stCondLst>
                                    <p:cond delay="0"/>
                                  </p:stCondLst>
                                  <p:childTnLst>
                                    <p:animClr clrSpc="rgb" dir="cw">
                                      <p:cBhvr override="childStyle">
                                        <p:cTn id="177" dur="500" fill="hold"/>
                                        <p:tgtEl>
                                          <p:spTgt spid="79"/>
                                        </p:tgtEl>
                                        <p:attrNameLst>
                                          <p:attrName>style.color</p:attrName>
                                        </p:attrNameLst>
                                      </p:cBhvr>
                                      <p:to>
                                        <a:srgbClr val="AC70CE"/>
                                      </p:to>
                                    </p:animClr>
                                  </p:childTnLst>
                                </p:cTn>
                              </p:par>
                              <p:par>
                                <p:cTn id="178" presetID="3" presetClass="emph" presetSubtype="2" fill="hold" grpId="5" nodeType="withEffect">
                                  <p:stCondLst>
                                    <p:cond delay="0"/>
                                  </p:stCondLst>
                                  <p:childTnLst>
                                    <p:animClr clrSpc="rgb" dir="cw">
                                      <p:cBhvr override="childStyle">
                                        <p:cTn id="179" dur="500" fill="hold"/>
                                        <p:tgtEl>
                                          <p:spTgt spid="80"/>
                                        </p:tgtEl>
                                        <p:attrNameLst>
                                          <p:attrName>style.color</p:attrName>
                                        </p:attrNameLst>
                                      </p:cBhvr>
                                      <p:to>
                                        <a:srgbClr val="FFFFFF"/>
                                      </p:to>
                                    </p:animClr>
                                  </p:childTnLst>
                                </p:cTn>
                              </p:par>
                              <p:par>
                                <p:cTn id="180" presetID="10" presetClass="exit" presetSubtype="0" fill="hold" grpId="1" nodeType="withEffect">
                                  <p:stCondLst>
                                    <p:cond delay="0"/>
                                  </p:stCondLst>
                                  <p:childTnLst>
                                    <p:animEffect transition="out" filter="fade">
                                      <p:cBhvr>
                                        <p:cTn id="181" dur="500"/>
                                        <p:tgtEl>
                                          <p:spTgt spid="95"/>
                                        </p:tgtEl>
                                      </p:cBhvr>
                                    </p:animEffect>
                                    <p:set>
                                      <p:cBhvr>
                                        <p:cTn id="182" dur="1" fill="hold">
                                          <p:stCondLst>
                                            <p:cond delay="499"/>
                                          </p:stCondLst>
                                        </p:cTn>
                                        <p:tgtEl>
                                          <p:spTgt spid="95"/>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28"/>
                                        </p:tgtEl>
                                        <p:attrNameLst>
                                          <p:attrName>style.visibility</p:attrName>
                                        </p:attrNameLst>
                                      </p:cBhvr>
                                      <p:to>
                                        <p:strVal val="visible"/>
                                      </p:to>
                                    </p:set>
                                    <p:animEffect transition="in" filter="fade">
                                      <p:cBhvr>
                                        <p:cTn id="187" dur="500"/>
                                        <p:tgtEl>
                                          <p:spTgt spid="28"/>
                                        </p:tgtEl>
                                      </p:cBhvr>
                                    </p:animEffect>
                                  </p:childTnLst>
                                </p:cTn>
                              </p:par>
                              <p:par>
                                <p:cTn id="188" presetID="3" presetClass="emph" presetSubtype="2" fill="hold" grpId="2" nodeType="withEffect">
                                  <p:stCondLst>
                                    <p:cond delay="0"/>
                                  </p:stCondLst>
                                  <p:childTnLst>
                                    <p:animClr clrSpc="rgb" dir="cw">
                                      <p:cBhvr override="childStyle">
                                        <p:cTn id="189" dur="500" fill="hold"/>
                                        <p:tgtEl>
                                          <p:spTgt spid="12"/>
                                        </p:tgtEl>
                                        <p:attrNameLst>
                                          <p:attrName>style.color</p:attrName>
                                        </p:attrNameLst>
                                      </p:cBhvr>
                                      <p:to>
                                        <a:srgbClr val="AC70CE"/>
                                      </p:to>
                                    </p:animClr>
                                  </p:childTnLst>
                                </p:cTn>
                              </p:par>
                              <p:par>
                                <p:cTn id="190" presetID="3" presetClass="emph" presetSubtype="2" fill="hold" grpId="1" nodeType="withEffect">
                                  <p:stCondLst>
                                    <p:cond delay="0"/>
                                  </p:stCondLst>
                                  <p:childTnLst>
                                    <p:animClr clrSpc="rgb" dir="cw">
                                      <p:cBhvr override="childStyle">
                                        <p:cTn id="191" dur="500" fill="hold"/>
                                        <p:tgtEl>
                                          <p:spTgt spid="28"/>
                                        </p:tgtEl>
                                        <p:attrNameLst>
                                          <p:attrName>style.color</p:attrName>
                                        </p:attrNameLst>
                                      </p:cBhvr>
                                      <p:to>
                                        <a:srgbClr val="AC70CE"/>
                                      </p:to>
                                    </p:animClr>
                                  </p:childTnLst>
                                </p:cTn>
                              </p:par>
                              <p:par>
                                <p:cTn id="192" presetID="3" presetClass="emph" presetSubtype="2" fill="hold" grpId="6" nodeType="withEffect">
                                  <p:stCondLst>
                                    <p:cond delay="0"/>
                                  </p:stCondLst>
                                  <p:childTnLst>
                                    <p:animClr clrSpc="rgb" dir="cw">
                                      <p:cBhvr override="childStyle">
                                        <p:cTn id="193" dur="500" fill="hold"/>
                                        <p:tgtEl>
                                          <p:spTgt spid="82"/>
                                        </p:tgtEl>
                                        <p:attrNameLst>
                                          <p:attrName>style.color</p:attrName>
                                        </p:attrNameLst>
                                      </p:cBhvr>
                                      <p:to>
                                        <a:srgbClr val="AC70CE"/>
                                      </p:to>
                                    </p:animClr>
                                  </p:childTnLst>
                                </p:cTn>
                              </p:par>
                              <p:par>
                                <p:cTn id="194" presetID="10" presetClass="exit" presetSubtype="0" fill="hold" nodeType="withEffect">
                                  <p:stCondLst>
                                    <p:cond delay="0"/>
                                  </p:stCondLst>
                                  <p:childTnLst>
                                    <p:animEffect transition="out" filter="fade">
                                      <p:cBhvr>
                                        <p:cTn id="195" dur="500"/>
                                        <p:tgtEl>
                                          <p:spTgt spid="48"/>
                                        </p:tgtEl>
                                      </p:cBhvr>
                                    </p:animEffect>
                                    <p:set>
                                      <p:cBhvr>
                                        <p:cTn id="196" dur="1" fill="hold">
                                          <p:stCondLst>
                                            <p:cond delay="499"/>
                                          </p:stCondLst>
                                        </p:cTn>
                                        <p:tgtEl>
                                          <p:spTgt spid="48"/>
                                        </p:tgtEl>
                                        <p:attrNameLst>
                                          <p:attrName>style.visibility</p:attrName>
                                        </p:attrNameLst>
                                      </p:cBhvr>
                                      <p:to>
                                        <p:strVal val="hidden"/>
                                      </p:to>
                                    </p:set>
                                  </p:childTnLst>
                                </p:cTn>
                              </p:par>
                              <p:par>
                                <p:cTn id="197" presetID="10" presetClass="entr" presetSubtype="0" fill="hold" grpId="0" nodeType="withEffect">
                                  <p:stCondLst>
                                    <p:cond delay="0"/>
                                  </p:stCondLst>
                                  <p:childTnLst>
                                    <p:set>
                                      <p:cBhvr>
                                        <p:cTn id="198" dur="1" fill="hold">
                                          <p:stCondLst>
                                            <p:cond delay="0"/>
                                          </p:stCondLst>
                                        </p:cTn>
                                        <p:tgtEl>
                                          <p:spTgt spid="100"/>
                                        </p:tgtEl>
                                        <p:attrNameLst>
                                          <p:attrName>style.visibility</p:attrName>
                                        </p:attrNameLst>
                                      </p:cBhvr>
                                      <p:to>
                                        <p:strVal val="visible"/>
                                      </p:to>
                                    </p:set>
                                    <p:animEffect transition="in" filter="fade">
                                      <p:cBhvr>
                                        <p:cTn id="199" dur="500"/>
                                        <p:tgtEl>
                                          <p:spTgt spid="100"/>
                                        </p:tgtEl>
                                      </p:cBhvr>
                                    </p:animEffect>
                                  </p:childTnLst>
                                </p:cTn>
                              </p:par>
                              <p:par>
                                <p:cTn id="200" presetID="3" presetClass="emph" presetSubtype="2" fill="hold" grpId="7" nodeType="withEffect">
                                  <p:stCondLst>
                                    <p:cond delay="0"/>
                                  </p:stCondLst>
                                  <p:childTnLst>
                                    <p:animClr clrSpc="rgb" dir="cw">
                                      <p:cBhvr override="childStyle">
                                        <p:cTn id="201" dur="500" fill="hold"/>
                                        <p:tgtEl>
                                          <p:spTgt spid="80"/>
                                        </p:tgtEl>
                                        <p:attrNameLst>
                                          <p:attrName>style.color</p:attrName>
                                        </p:attrNameLst>
                                      </p:cBhvr>
                                      <p:to>
                                        <a:srgbClr val="FFE165"/>
                                      </p:to>
                                    </p:animClr>
                                  </p:childTnLst>
                                </p:cTn>
                              </p:par>
                            </p:childTnLst>
                          </p:cTn>
                        </p:par>
                      </p:childTnLst>
                    </p:cTn>
                  </p:par>
                  <p:par>
                    <p:cTn id="202" fill="hold">
                      <p:stCondLst>
                        <p:cond delay="indefinite"/>
                      </p:stCondLst>
                      <p:childTnLst>
                        <p:par>
                          <p:cTn id="203" fill="hold">
                            <p:stCondLst>
                              <p:cond delay="0"/>
                            </p:stCondLst>
                            <p:childTnLst>
                              <p:par>
                                <p:cTn id="204" presetID="10" presetClass="exit" presetSubtype="0" fill="hold" nodeType="clickEffect">
                                  <p:stCondLst>
                                    <p:cond delay="0"/>
                                  </p:stCondLst>
                                  <p:childTnLst>
                                    <p:animEffect transition="out" filter="fade">
                                      <p:cBhvr>
                                        <p:cTn id="205" dur="500"/>
                                        <p:tgtEl>
                                          <p:spTgt spid="46"/>
                                        </p:tgtEl>
                                      </p:cBhvr>
                                    </p:animEffect>
                                    <p:set>
                                      <p:cBhvr>
                                        <p:cTn id="206" dur="1" fill="hold">
                                          <p:stCondLst>
                                            <p:cond delay="499"/>
                                          </p:stCondLst>
                                        </p:cTn>
                                        <p:tgtEl>
                                          <p:spTgt spid="46"/>
                                        </p:tgtEl>
                                        <p:attrNameLst>
                                          <p:attrName>style.visibility</p:attrName>
                                        </p:attrNameLst>
                                      </p:cBhvr>
                                      <p:to>
                                        <p:strVal val="hidden"/>
                                      </p:to>
                                    </p:set>
                                  </p:childTnLst>
                                </p:cTn>
                              </p:par>
                              <p:par>
                                <p:cTn id="207" presetID="3" presetClass="emph" presetSubtype="2" fill="hold" grpId="1" nodeType="withEffect">
                                  <p:stCondLst>
                                    <p:cond delay="0"/>
                                  </p:stCondLst>
                                  <p:childTnLst>
                                    <p:animClr clrSpc="rgb" dir="cw">
                                      <p:cBhvr override="childStyle">
                                        <p:cTn id="208" dur="500" fill="hold"/>
                                        <p:tgtEl>
                                          <p:spTgt spid="13"/>
                                        </p:tgtEl>
                                        <p:attrNameLst>
                                          <p:attrName>style.color</p:attrName>
                                        </p:attrNameLst>
                                      </p:cBhvr>
                                      <p:to>
                                        <a:srgbClr val="FFE165"/>
                                      </p:to>
                                    </p:animClr>
                                  </p:childTnLst>
                                </p:cTn>
                              </p:par>
                              <p:par>
                                <p:cTn id="209" presetID="10" presetClass="entr" presetSubtype="0" fill="hold" grpId="0" nodeType="withEffect">
                                  <p:stCondLst>
                                    <p:cond delay="0"/>
                                  </p:stCondLst>
                                  <p:childTnLst>
                                    <p:set>
                                      <p:cBhvr>
                                        <p:cTn id="210" dur="1" fill="hold">
                                          <p:stCondLst>
                                            <p:cond delay="0"/>
                                          </p:stCondLst>
                                        </p:cTn>
                                        <p:tgtEl>
                                          <p:spTgt spid="29"/>
                                        </p:tgtEl>
                                        <p:attrNameLst>
                                          <p:attrName>style.visibility</p:attrName>
                                        </p:attrNameLst>
                                      </p:cBhvr>
                                      <p:to>
                                        <p:strVal val="visible"/>
                                      </p:to>
                                    </p:set>
                                    <p:animEffect transition="in" filter="fade">
                                      <p:cBhvr>
                                        <p:cTn id="211" dur="500"/>
                                        <p:tgtEl>
                                          <p:spTgt spid="29"/>
                                        </p:tgtEl>
                                      </p:cBhvr>
                                    </p:animEffect>
                                  </p:childTnLst>
                                </p:cTn>
                              </p:par>
                              <p:par>
                                <p:cTn id="212" presetID="3" presetClass="emph" presetSubtype="2" fill="hold" grpId="6" nodeType="withEffect">
                                  <p:stCondLst>
                                    <p:cond delay="0"/>
                                  </p:stCondLst>
                                  <p:childTnLst>
                                    <p:animClr clrSpc="rgb" dir="cw">
                                      <p:cBhvr override="childStyle">
                                        <p:cTn id="213" dur="500" fill="hold"/>
                                        <p:tgtEl>
                                          <p:spTgt spid="80"/>
                                        </p:tgtEl>
                                        <p:attrNameLst>
                                          <p:attrName>style.color</p:attrName>
                                        </p:attrNameLst>
                                      </p:cBhvr>
                                      <p:to>
                                        <a:srgbClr val="AC70CE"/>
                                      </p:to>
                                    </p:animClr>
                                  </p:childTnLst>
                                </p:cTn>
                              </p:par>
                              <p:par>
                                <p:cTn id="214" presetID="10" presetClass="entr" presetSubtype="0" fill="hold" nodeType="withEffect">
                                  <p:stCondLst>
                                    <p:cond delay="0"/>
                                  </p:stCondLst>
                                  <p:childTnLst>
                                    <p:set>
                                      <p:cBhvr>
                                        <p:cTn id="215" dur="1" fill="hold">
                                          <p:stCondLst>
                                            <p:cond delay="0"/>
                                          </p:stCondLst>
                                        </p:cTn>
                                        <p:tgtEl>
                                          <p:spTgt spid="48"/>
                                        </p:tgtEl>
                                        <p:attrNameLst>
                                          <p:attrName>style.visibility</p:attrName>
                                        </p:attrNameLst>
                                      </p:cBhvr>
                                      <p:to>
                                        <p:strVal val="visible"/>
                                      </p:to>
                                    </p:set>
                                    <p:animEffect transition="in" filter="fade">
                                      <p:cBhvr>
                                        <p:cTn id="216" dur="500"/>
                                        <p:tgtEl>
                                          <p:spTgt spid="48"/>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10"/>
                                        </p:tgtEl>
                                        <p:attrNameLst>
                                          <p:attrName>style.visibility</p:attrName>
                                        </p:attrNameLst>
                                      </p:cBhvr>
                                      <p:to>
                                        <p:strVal val="visible"/>
                                      </p:to>
                                    </p:set>
                                    <p:animEffect transition="in" filter="fade">
                                      <p:cBhvr>
                                        <p:cTn id="219" dur="500"/>
                                        <p:tgtEl>
                                          <p:spTgt spid="110"/>
                                        </p:tgtEl>
                                      </p:cBhvr>
                                    </p:animEffect>
                                  </p:childTnLst>
                                </p:cTn>
                              </p:par>
                              <p:par>
                                <p:cTn id="220" presetID="10" presetClass="exit" presetSubtype="0" fill="hold" grpId="1" nodeType="withEffect">
                                  <p:stCondLst>
                                    <p:cond delay="0"/>
                                  </p:stCondLst>
                                  <p:childTnLst>
                                    <p:animEffect transition="out" filter="fade">
                                      <p:cBhvr>
                                        <p:cTn id="221" dur="500"/>
                                        <p:tgtEl>
                                          <p:spTgt spid="100"/>
                                        </p:tgtEl>
                                      </p:cBhvr>
                                    </p:animEffect>
                                    <p:set>
                                      <p:cBhvr>
                                        <p:cTn id="222" dur="1" fill="hold">
                                          <p:stCondLst>
                                            <p:cond delay="499"/>
                                          </p:stCondLst>
                                        </p:cTn>
                                        <p:tgtEl>
                                          <p:spTgt spid="100"/>
                                        </p:tgtEl>
                                        <p:attrNameLst>
                                          <p:attrName>style.visibility</p:attrName>
                                        </p:attrNameLst>
                                      </p:cBhvr>
                                      <p:to>
                                        <p:strVal val="hidden"/>
                                      </p:to>
                                    </p:set>
                                  </p:childTnLst>
                                </p:cTn>
                              </p:par>
                              <p:par>
                                <p:cTn id="223" presetID="3" presetClass="emph" presetSubtype="2" fill="hold" grpId="7" nodeType="withEffect">
                                  <p:stCondLst>
                                    <p:cond delay="0"/>
                                  </p:stCondLst>
                                  <p:childTnLst>
                                    <p:animClr clrSpc="rgb" dir="cw">
                                      <p:cBhvr override="childStyle">
                                        <p:cTn id="224" dur="500" fill="hold"/>
                                        <p:tgtEl>
                                          <p:spTgt spid="82"/>
                                        </p:tgtEl>
                                        <p:attrNameLst>
                                          <p:attrName>style.color</p:attrName>
                                        </p:attrNameLst>
                                      </p:cBhvr>
                                      <p:to>
                                        <a:srgbClr val="FFE165"/>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0" grpId="2"/>
      <p:bldP spid="11" grpId="0"/>
      <p:bldP spid="11" grpId="1"/>
      <p:bldP spid="11" grpId="2"/>
      <p:bldP spid="12" grpId="0"/>
      <p:bldP spid="12" grpId="1"/>
      <p:bldP spid="12" grpId="2"/>
      <p:bldP spid="13" grpId="0"/>
      <p:bldP spid="13" grpId="1"/>
      <p:bldP spid="25" grpId="0"/>
      <p:bldP spid="25" grpId="1"/>
      <p:bldP spid="26" grpId="0"/>
      <p:bldP spid="26" grpId="1"/>
      <p:bldP spid="27" grpId="0"/>
      <p:bldP spid="27" grpId="1"/>
      <p:bldP spid="28" grpId="0"/>
      <p:bldP spid="28" grpId="1"/>
      <p:bldP spid="29" grpId="0"/>
      <p:bldP spid="79" grpId="0"/>
      <p:bldP spid="79" grpId="1"/>
      <p:bldP spid="79" grpId="2"/>
      <p:bldP spid="79" grpId="3"/>
      <p:bldP spid="79" grpId="4"/>
      <p:bldP spid="79" grpId="5"/>
      <p:bldP spid="80" grpId="0"/>
      <p:bldP spid="80" grpId="1"/>
      <p:bldP spid="80" grpId="2"/>
      <p:bldP spid="80" grpId="3"/>
      <p:bldP spid="80" grpId="4"/>
      <p:bldP spid="80" grpId="5"/>
      <p:bldP spid="80" grpId="6"/>
      <p:bldP spid="80" grpId="7"/>
      <p:bldP spid="81" grpId="0"/>
      <p:bldP spid="81" grpId="1"/>
      <p:bldP spid="82" grpId="0"/>
      <p:bldP spid="82" grpId="1"/>
      <p:bldP spid="82" grpId="2"/>
      <p:bldP spid="82" grpId="3"/>
      <p:bldP spid="82" grpId="4"/>
      <p:bldP spid="82" grpId="5"/>
      <p:bldP spid="82" grpId="6"/>
      <p:bldP spid="82" grpId="7"/>
      <p:bldP spid="77" grpId="0"/>
      <p:bldP spid="77" grpId="1"/>
      <p:bldP spid="77" grpId="2"/>
      <p:bldP spid="77" grpId="3"/>
      <p:bldP spid="89" grpId="0" animBg="1"/>
      <p:bldP spid="89" grpId="1" animBg="1"/>
      <p:bldP spid="95" grpId="0" animBg="1"/>
      <p:bldP spid="95" grpId="1" animBg="1"/>
      <p:bldP spid="100" grpId="0" animBg="1"/>
      <p:bldP spid="100" grpId="1" animBg="1"/>
      <p:bldP spid="105" grpId="0" animBg="1"/>
      <p:bldP spid="105" grpId="1" animBg="1"/>
      <p:bldP spid="1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C6A912C-9B05-4D50-958A-9781D62BBE37}"/>
              </a:ext>
            </a:extLst>
          </p:cNvPr>
          <p:cNvGrpSpPr/>
          <p:nvPr/>
        </p:nvGrpSpPr>
        <p:grpSpPr>
          <a:xfrm>
            <a:off x="6786336" y="853000"/>
            <a:ext cx="4402582" cy="5023514"/>
            <a:chOff x="6786336" y="853000"/>
            <a:chExt cx="4402582" cy="5023514"/>
          </a:xfrm>
        </p:grpSpPr>
        <p:sp>
          <p:nvSpPr>
            <p:cNvPr id="34" name="TextBox 33">
              <a:extLst>
                <a:ext uri="{FF2B5EF4-FFF2-40B4-BE49-F238E27FC236}">
                  <a16:creationId xmlns:a16="http://schemas.microsoft.com/office/drawing/2014/main" id="{756F6DDA-F839-4047-967C-185CA7168E29}"/>
                </a:ext>
              </a:extLst>
            </p:cNvPr>
            <p:cNvSpPr txBox="1"/>
            <p:nvPr/>
          </p:nvSpPr>
          <p:spPr>
            <a:xfrm>
              <a:off x="6851484" y="3194630"/>
              <a:ext cx="2076425"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15 yrs.</a:t>
              </a:r>
            </a:p>
          </p:txBody>
        </p:sp>
        <p:sp>
          <p:nvSpPr>
            <p:cNvPr id="41" name="TextBox 40">
              <a:extLst>
                <a:ext uri="{FF2B5EF4-FFF2-40B4-BE49-F238E27FC236}">
                  <a16:creationId xmlns:a16="http://schemas.microsoft.com/office/drawing/2014/main" id="{0785E15E-5299-4933-8300-7A9D29B20BB6}"/>
                </a:ext>
              </a:extLst>
            </p:cNvPr>
            <p:cNvSpPr txBox="1"/>
            <p:nvPr/>
          </p:nvSpPr>
          <p:spPr>
            <a:xfrm>
              <a:off x="6851483" y="4239818"/>
              <a:ext cx="1358669"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25 yrs.</a:t>
              </a:r>
            </a:p>
          </p:txBody>
        </p:sp>
        <p:sp>
          <p:nvSpPr>
            <p:cNvPr id="43" name="TextBox 42">
              <a:extLst>
                <a:ext uri="{FF2B5EF4-FFF2-40B4-BE49-F238E27FC236}">
                  <a16:creationId xmlns:a16="http://schemas.microsoft.com/office/drawing/2014/main" id="{DBFDF2B7-825F-483F-9FD3-8644945CE68B}"/>
                </a:ext>
              </a:extLst>
            </p:cNvPr>
            <p:cNvSpPr txBox="1"/>
            <p:nvPr/>
          </p:nvSpPr>
          <p:spPr>
            <a:xfrm>
              <a:off x="6851484" y="5285006"/>
              <a:ext cx="1358668"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35 yrs.</a:t>
              </a:r>
            </a:p>
          </p:txBody>
        </p:sp>
        <p:sp>
          <p:nvSpPr>
            <p:cNvPr id="50" name="TextBox 49">
              <a:extLst>
                <a:ext uri="{FF2B5EF4-FFF2-40B4-BE49-F238E27FC236}">
                  <a16:creationId xmlns:a16="http://schemas.microsoft.com/office/drawing/2014/main" id="{ECB5FF46-6B08-42AB-B607-9A1508B2FADA}"/>
                </a:ext>
              </a:extLst>
            </p:cNvPr>
            <p:cNvSpPr txBox="1"/>
            <p:nvPr/>
          </p:nvSpPr>
          <p:spPr>
            <a:xfrm>
              <a:off x="8527931" y="3109030"/>
              <a:ext cx="2279539" cy="677108"/>
            </a:xfrm>
            <a:prstGeom prst="rect">
              <a:avLst/>
            </a:prstGeom>
            <a:noFill/>
          </p:spPr>
          <p:txBody>
            <a:bodyPr wrap="square" lIns="0" tIns="0" rIns="0" bIns="0" rtlCol="0" anchor="ctr">
              <a:spAutoFit/>
            </a:bodyPr>
            <a:lstStyle/>
            <a:p>
              <a:r>
                <a:rPr lang="en-US" sz="4400" b="1" spc="-100" dirty="0">
                  <a:solidFill>
                    <a:schemeClr val="bg1"/>
                  </a:solidFill>
                </a:rPr>
                <a:t>$12,000</a:t>
              </a:r>
            </a:p>
          </p:txBody>
        </p:sp>
        <p:sp>
          <p:nvSpPr>
            <p:cNvPr id="51" name="TextBox 50">
              <a:extLst>
                <a:ext uri="{FF2B5EF4-FFF2-40B4-BE49-F238E27FC236}">
                  <a16:creationId xmlns:a16="http://schemas.microsoft.com/office/drawing/2014/main" id="{60B02A9C-DD83-41B8-9C9A-61BA5B1810BF}"/>
                </a:ext>
              </a:extLst>
            </p:cNvPr>
            <p:cNvSpPr txBox="1"/>
            <p:nvPr/>
          </p:nvSpPr>
          <p:spPr>
            <a:xfrm>
              <a:off x="8527931" y="4154218"/>
              <a:ext cx="1866284" cy="677108"/>
            </a:xfrm>
            <a:prstGeom prst="rect">
              <a:avLst/>
            </a:prstGeom>
            <a:noFill/>
          </p:spPr>
          <p:txBody>
            <a:bodyPr wrap="square" lIns="0" tIns="0" rIns="0" bIns="0" rtlCol="0" anchor="ctr">
              <a:spAutoFit/>
            </a:bodyPr>
            <a:lstStyle/>
            <a:p>
              <a:r>
                <a:rPr lang="en-US" sz="4400" b="1" spc="-100" dirty="0">
                  <a:solidFill>
                    <a:schemeClr val="bg1"/>
                  </a:solidFill>
                </a:rPr>
                <a:t>$9,600</a:t>
              </a:r>
            </a:p>
          </p:txBody>
        </p:sp>
        <p:sp>
          <p:nvSpPr>
            <p:cNvPr id="56" name="TextBox 55">
              <a:extLst>
                <a:ext uri="{FF2B5EF4-FFF2-40B4-BE49-F238E27FC236}">
                  <a16:creationId xmlns:a16="http://schemas.microsoft.com/office/drawing/2014/main" id="{227EFCC9-079A-4637-891D-75535E60167C}"/>
                </a:ext>
              </a:extLst>
            </p:cNvPr>
            <p:cNvSpPr txBox="1"/>
            <p:nvPr/>
          </p:nvSpPr>
          <p:spPr>
            <a:xfrm>
              <a:off x="8527931" y="5199406"/>
              <a:ext cx="1866284" cy="677108"/>
            </a:xfrm>
            <a:prstGeom prst="rect">
              <a:avLst/>
            </a:prstGeom>
            <a:noFill/>
          </p:spPr>
          <p:txBody>
            <a:bodyPr wrap="square" lIns="0" tIns="0" rIns="0" bIns="0" rtlCol="0" anchor="ctr">
              <a:spAutoFit/>
            </a:bodyPr>
            <a:lstStyle/>
            <a:p>
              <a:r>
                <a:rPr lang="en-US" sz="4400" b="1" spc="-100" dirty="0">
                  <a:solidFill>
                    <a:schemeClr val="bg1"/>
                  </a:solidFill>
                </a:rPr>
                <a:t>$7,200</a:t>
              </a:r>
            </a:p>
          </p:txBody>
        </p:sp>
        <p:sp>
          <p:nvSpPr>
            <p:cNvPr id="11" name="Rectangle 10">
              <a:extLst>
                <a:ext uri="{FF2B5EF4-FFF2-40B4-BE49-F238E27FC236}">
                  <a16:creationId xmlns:a16="http://schemas.microsoft.com/office/drawing/2014/main" id="{8BBFA4DF-BB92-4F81-BE29-9A92F845A484}"/>
                </a:ext>
              </a:extLst>
            </p:cNvPr>
            <p:cNvSpPr/>
            <p:nvPr/>
          </p:nvSpPr>
          <p:spPr>
            <a:xfrm>
              <a:off x="6786336" y="865479"/>
              <a:ext cx="3253014"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3" name="TextBox 32">
              <a:extLst>
                <a:ext uri="{FF2B5EF4-FFF2-40B4-BE49-F238E27FC236}">
                  <a16:creationId xmlns:a16="http://schemas.microsoft.com/office/drawing/2014/main" id="{51434898-8050-454A-B485-11893A33D54B}"/>
                </a:ext>
              </a:extLst>
            </p:cNvPr>
            <p:cNvSpPr txBox="1"/>
            <p:nvPr/>
          </p:nvSpPr>
          <p:spPr>
            <a:xfrm>
              <a:off x="6851483" y="853000"/>
              <a:ext cx="4337435" cy="1477328"/>
            </a:xfrm>
            <a:prstGeom prst="rect">
              <a:avLst/>
            </a:prstGeom>
            <a:noFill/>
          </p:spPr>
          <p:txBody>
            <a:bodyPr wrap="square" lIns="0" tIns="0" rIns="0" bIns="0" rtlCol="0">
              <a:spAutoFit/>
            </a:bodyPr>
            <a:lstStyle/>
            <a:p>
              <a:r>
                <a:rPr lang="en-US" sz="3200" b="1" dirty="0">
                  <a:solidFill>
                    <a:schemeClr val="accent3"/>
                  </a:solidFill>
                </a:rPr>
                <a:t>Save</a:t>
              </a:r>
              <a:r>
                <a:rPr lang="en-US" sz="3200" dirty="0">
                  <a:solidFill>
                    <a:schemeClr val="accent3"/>
                  </a:solidFill>
                </a:rPr>
                <a:t> </a:t>
              </a:r>
              <a:r>
                <a:rPr lang="en-US" sz="3200" b="1" dirty="0">
                  <a:solidFill>
                    <a:schemeClr val="accent3"/>
                  </a:solidFill>
                </a:rPr>
                <a:t>$20 dollars </a:t>
              </a:r>
              <a:br>
                <a:rPr lang="en-US" sz="3200" dirty="0">
                  <a:solidFill>
                    <a:schemeClr val="accent3"/>
                  </a:solidFill>
                </a:rPr>
              </a:br>
              <a:r>
                <a:rPr lang="en-US" sz="3200" dirty="0">
                  <a:solidFill>
                    <a:schemeClr val="accent3">
                      <a:lumMod val="50000"/>
                    </a:schemeClr>
                  </a:solidFill>
                </a:rPr>
                <a:t>every month </a:t>
              </a:r>
              <a:br>
                <a:rPr lang="en-US" sz="3200" dirty="0">
                  <a:solidFill>
                    <a:schemeClr val="accent3">
                      <a:lumMod val="50000"/>
                    </a:schemeClr>
                  </a:solidFill>
                </a:rPr>
              </a:br>
              <a:r>
                <a:rPr lang="en-US" sz="3200" dirty="0">
                  <a:solidFill>
                    <a:schemeClr val="accent3">
                      <a:lumMod val="50000"/>
                    </a:schemeClr>
                  </a:solidFill>
                </a:rPr>
                <a:t>until you’re 65</a:t>
              </a:r>
            </a:p>
          </p:txBody>
        </p:sp>
        <p:grpSp>
          <p:nvGrpSpPr>
            <p:cNvPr id="8" name="Group 7">
              <a:extLst>
                <a:ext uri="{FF2B5EF4-FFF2-40B4-BE49-F238E27FC236}">
                  <a16:creationId xmlns:a16="http://schemas.microsoft.com/office/drawing/2014/main" id="{ADB48A0F-5C47-433E-BBCE-91F02DD4089D}"/>
                </a:ext>
              </a:extLst>
            </p:cNvPr>
            <p:cNvGrpSpPr/>
            <p:nvPr/>
          </p:nvGrpSpPr>
          <p:grpSpPr>
            <a:xfrm>
              <a:off x="6851482" y="3970178"/>
              <a:ext cx="3702217" cy="1045188"/>
              <a:chOff x="6851483" y="4084478"/>
              <a:chExt cx="3044664" cy="1045188"/>
            </a:xfrm>
          </p:grpSpPr>
          <p:cxnSp>
            <p:nvCxnSpPr>
              <p:cNvPr id="6" name="Straight Connector 5">
                <a:extLst>
                  <a:ext uri="{FF2B5EF4-FFF2-40B4-BE49-F238E27FC236}">
                    <a16:creationId xmlns:a16="http://schemas.microsoft.com/office/drawing/2014/main" id="{CDC73C9C-93C2-486C-B219-136C5258FA45}"/>
                  </a:ext>
                </a:extLst>
              </p:cNvPr>
              <p:cNvCxnSpPr>
                <a:cxnSpLocks/>
              </p:cNvCxnSpPr>
              <p:nvPr/>
            </p:nvCxnSpPr>
            <p:spPr>
              <a:xfrm>
                <a:off x="6851483" y="5129666"/>
                <a:ext cx="3044664" cy="0"/>
              </a:xfrm>
              <a:prstGeom prst="line">
                <a:avLst/>
              </a:prstGeom>
              <a:noFill/>
              <a:ln w="38100" cap="rnd" cmpd="sng" algn="ctr">
                <a:solidFill>
                  <a:schemeClr val="bg1">
                    <a:alpha val="30000"/>
                  </a:schemeClr>
                </a:solidFill>
                <a:prstDash val="solid"/>
                <a:round/>
              </a:ln>
              <a:effectLst/>
            </p:spPr>
          </p:cxnSp>
          <p:cxnSp>
            <p:nvCxnSpPr>
              <p:cNvPr id="19" name="Straight Connector 18">
                <a:extLst>
                  <a:ext uri="{FF2B5EF4-FFF2-40B4-BE49-F238E27FC236}">
                    <a16:creationId xmlns:a16="http://schemas.microsoft.com/office/drawing/2014/main" id="{87D49C4A-33C0-404C-B017-49086A79C256}"/>
                  </a:ext>
                </a:extLst>
              </p:cNvPr>
              <p:cNvCxnSpPr>
                <a:cxnSpLocks/>
              </p:cNvCxnSpPr>
              <p:nvPr/>
            </p:nvCxnSpPr>
            <p:spPr>
              <a:xfrm>
                <a:off x="6851483" y="4084478"/>
                <a:ext cx="3044664" cy="0"/>
              </a:xfrm>
              <a:prstGeom prst="line">
                <a:avLst/>
              </a:prstGeom>
              <a:noFill/>
              <a:ln w="38100" cap="rnd" cmpd="sng" algn="ctr">
                <a:solidFill>
                  <a:schemeClr val="bg1">
                    <a:alpha val="30000"/>
                  </a:schemeClr>
                </a:solidFill>
                <a:prstDash val="solid"/>
                <a:round/>
              </a:ln>
              <a:effectLst/>
            </p:spPr>
          </p:cxnSp>
        </p:grpSp>
        <p:sp>
          <p:nvSpPr>
            <p:cNvPr id="20" name="TextBox 19">
              <a:extLst>
                <a:ext uri="{FF2B5EF4-FFF2-40B4-BE49-F238E27FC236}">
                  <a16:creationId xmlns:a16="http://schemas.microsoft.com/office/drawing/2014/main" id="{23D43957-33BC-471B-A6D5-075BF9227D1C}"/>
                </a:ext>
              </a:extLst>
            </p:cNvPr>
            <p:cNvSpPr txBox="1"/>
            <p:nvPr/>
          </p:nvSpPr>
          <p:spPr>
            <a:xfrm>
              <a:off x="6851485" y="2572128"/>
              <a:ext cx="1548236"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AGE YOU </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START SAVING</a:t>
              </a:r>
            </a:p>
          </p:txBody>
        </p:sp>
        <p:sp>
          <p:nvSpPr>
            <p:cNvPr id="21" name="TextBox 20">
              <a:extLst>
                <a:ext uri="{FF2B5EF4-FFF2-40B4-BE49-F238E27FC236}">
                  <a16:creationId xmlns:a16="http://schemas.microsoft.com/office/drawing/2014/main" id="{B77A5C44-9DE4-4200-90F4-18E98968AC14}"/>
                </a:ext>
              </a:extLst>
            </p:cNvPr>
            <p:cNvSpPr txBox="1"/>
            <p:nvPr/>
          </p:nvSpPr>
          <p:spPr>
            <a:xfrm>
              <a:off x="8578772" y="2572128"/>
              <a:ext cx="1717527"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MONEY</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AT AGE 65</a:t>
              </a:r>
            </a:p>
          </p:txBody>
        </p:sp>
      </p:grpSp>
      <p:grpSp>
        <p:nvGrpSpPr>
          <p:cNvPr id="23" name="Group 25">
            <a:extLst>
              <a:ext uri="{FF2B5EF4-FFF2-40B4-BE49-F238E27FC236}">
                <a16:creationId xmlns:a16="http://schemas.microsoft.com/office/drawing/2014/main" id="{30F2C68A-F8AC-46C4-9598-518CDA0A4C08}"/>
              </a:ext>
            </a:extLst>
          </p:cNvPr>
          <p:cNvGrpSpPr>
            <a:grpSpLocks noChangeAspect="1"/>
          </p:cNvGrpSpPr>
          <p:nvPr/>
        </p:nvGrpSpPr>
        <p:grpSpPr bwMode="auto">
          <a:xfrm>
            <a:off x="11404293" y="4524012"/>
            <a:ext cx="1236663" cy="1236663"/>
            <a:chOff x="3453" y="1773"/>
            <a:chExt cx="779" cy="779"/>
          </a:xfrm>
        </p:grpSpPr>
        <p:sp>
          <p:nvSpPr>
            <p:cNvPr id="24" name="Line 26">
              <a:extLst>
                <a:ext uri="{FF2B5EF4-FFF2-40B4-BE49-F238E27FC236}">
                  <a16:creationId xmlns:a16="http://schemas.microsoft.com/office/drawing/2014/main" id="{5F00F9AF-B7E9-4EF2-81D2-DA9C1EB36D5C}"/>
                </a:ext>
              </a:extLst>
            </p:cNvPr>
            <p:cNvSpPr>
              <a:spLocks noChangeShapeType="1"/>
            </p:cNvSpPr>
            <p:nvPr/>
          </p:nvSpPr>
          <p:spPr bwMode="auto">
            <a:xfrm flipV="1">
              <a:off x="3453" y="1773"/>
              <a:ext cx="449" cy="449"/>
            </a:xfrm>
            <a:prstGeom prst="line">
              <a:avLst/>
            </a:prstGeom>
            <a:noFill/>
            <a:ln w="38100"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Line 27">
              <a:extLst>
                <a:ext uri="{FF2B5EF4-FFF2-40B4-BE49-F238E27FC236}">
                  <a16:creationId xmlns:a16="http://schemas.microsoft.com/office/drawing/2014/main" id="{498892D9-2EC1-4310-841C-575D295B29CE}"/>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8">
              <a:extLst>
                <a:ext uri="{FF2B5EF4-FFF2-40B4-BE49-F238E27FC236}">
                  <a16:creationId xmlns:a16="http://schemas.microsoft.com/office/drawing/2014/main" id="{B2D42177-2C40-437C-A13F-68FB773DCD41}"/>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9">
              <a:extLst>
                <a:ext uri="{FF2B5EF4-FFF2-40B4-BE49-F238E27FC236}">
                  <a16:creationId xmlns:a16="http://schemas.microsoft.com/office/drawing/2014/main" id="{19837C03-E35E-4390-A1F7-A20679556442}"/>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30">
              <a:extLst>
                <a:ext uri="{FF2B5EF4-FFF2-40B4-BE49-F238E27FC236}">
                  <a16:creationId xmlns:a16="http://schemas.microsoft.com/office/drawing/2014/main" id="{D0832863-F81B-4CC1-8152-3E260BF81C62}"/>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31">
              <a:extLst>
                <a:ext uri="{FF2B5EF4-FFF2-40B4-BE49-F238E27FC236}">
                  <a16:creationId xmlns:a16="http://schemas.microsoft.com/office/drawing/2014/main" id="{F0AF6A81-9BEB-4678-8E8B-FB8F15E6BDCF}"/>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34">
              <a:extLst>
                <a:ext uri="{FF2B5EF4-FFF2-40B4-BE49-F238E27FC236}">
                  <a16:creationId xmlns:a16="http://schemas.microsoft.com/office/drawing/2014/main" id="{01F038DB-C91D-4ECE-97B7-B42BB61CA842}"/>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5">
              <a:extLst>
                <a:ext uri="{FF2B5EF4-FFF2-40B4-BE49-F238E27FC236}">
                  <a16:creationId xmlns:a16="http://schemas.microsoft.com/office/drawing/2014/main" id="{11622539-DCEC-4833-AA52-EE831D16D60C}"/>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8">
              <a:extLst>
                <a:ext uri="{FF2B5EF4-FFF2-40B4-BE49-F238E27FC236}">
                  <a16:creationId xmlns:a16="http://schemas.microsoft.com/office/drawing/2014/main" id="{6D7121C4-9D82-4B7F-A79E-401CF463FEA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991AD688-D2D5-4CB6-B596-3561755D6163}"/>
              </a:ext>
            </a:extLst>
          </p:cNvPr>
          <p:cNvGrpSpPr/>
          <p:nvPr/>
        </p:nvGrpSpPr>
        <p:grpSpPr>
          <a:xfrm>
            <a:off x="-615872" y="447459"/>
            <a:ext cx="1993692" cy="593034"/>
            <a:chOff x="-119920" y="850958"/>
            <a:chExt cx="1993692" cy="593034"/>
          </a:xfrm>
        </p:grpSpPr>
        <p:sp>
          <p:nvSpPr>
            <p:cNvPr id="36" name="Freeform 5">
              <a:extLst>
                <a:ext uri="{FF2B5EF4-FFF2-40B4-BE49-F238E27FC236}">
                  <a16:creationId xmlns:a16="http://schemas.microsoft.com/office/drawing/2014/main" id="{7CCD8ACA-FFE8-4A02-AAC4-0C7D1FCB92B6}"/>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7" name="Freeform 5">
              <a:extLst>
                <a:ext uri="{FF2B5EF4-FFF2-40B4-BE49-F238E27FC236}">
                  <a16:creationId xmlns:a16="http://schemas.microsoft.com/office/drawing/2014/main" id="{C627C96F-236D-46EF-9423-9986A334C61E}"/>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8" name="Freeform 5">
              <a:extLst>
                <a:ext uri="{FF2B5EF4-FFF2-40B4-BE49-F238E27FC236}">
                  <a16:creationId xmlns:a16="http://schemas.microsoft.com/office/drawing/2014/main" id="{AE7DE18E-B7A0-485E-A9C9-37AD67DE898F}"/>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2"/>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94D54409-BE85-4A22-8DBA-A8AF71063977}"/>
              </a:ext>
            </a:extLst>
          </p:cNvPr>
          <p:cNvSpPr>
            <a:spLocks noEditPoints="1"/>
          </p:cNvSpPr>
          <p:nvPr/>
        </p:nvSpPr>
        <p:spPr bwMode="auto">
          <a:xfrm>
            <a:off x="11272504" y="1273369"/>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0">
            <a:extLst>
              <a:ext uri="{FF2B5EF4-FFF2-40B4-BE49-F238E27FC236}">
                <a16:creationId xmlns:a16="http://schemas.microsoft.com/office/drawing/2014/main" id="{8A167559-E792-4C43-AFAA-433DDC1D874F}"/>
              </a:ext>
            </a:extLst>
          </p:cNvPr>
          <p:cNvSpPr>
            <a:spLocks noEditPoints="1"/>
          </p:cNvSpPr>
          <p:nvPr/>
        </p:nvSpPr>
        <p:spPr bwMode="auto">
          <a:xfrm>
            <a:off x="10807470" y="4920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9">
            <a:extLst>
              <a:ext uri="{FF2B5EF4-FFF2-40B4-BE49-F238E27FC236}">
                <a16:creationId xmlns:a16="http://schemas.microsoft.com/office/drawing/2014/main" id="{10201EDA-0ED1-416B-A2DF-6B1E1999A913}"/>
              </a:ext>
            </a:extLst>
          </p:cNvPr>
          <p:cNvSpPr>
            <a:spLocks noEditPoints="1"/>
          </p:cNvSpPr>
          <p:nvPr/>
        </p:nvSpPr>
        <p:spPr bwMode="auto">
          <a:xfrm rot="1672198">
            <a:off x="450767" y="50197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A close-up of a dollar bill&#10;&#10;Description automatically generated with low confidence">
            <a:extLst>
              <a:ext uri="{FF2B5EF4-FFF2-40B4-BE49-F238E27FC236}">
                <a16:creationId xmlns:a16="http://schemas.microsoft.com/office/drawing/2014/main" id="{980EA8AA-1BB3-45FA-A08E-3E00AD332B32}"/>
              </a:ext>
            </a:extLst>
          </p:cNvPr>
          <p:cNvPicPr>
            <a:picLocks noChangeAspect="1"/>
          </p:cNvPicPr>
          <p:nvPr/>
        </p:nvPicPr>
        <p:blipFill rotWithShape="1">
          <a:blip r:embed="rId3"/>
          <a:srcRect r="59010"/>
          <a:stretch/>
        </p:blipFill>
        <p:spPr>
          <a:xfrm>
            <a:off x="0" y="0"/>
            <a:ext cx="4997555" cy="6858000"/>
          </a:xfrm>
          <a:prstGeom prst="rect">
            <a:avLst/>
          </a:prstGeom>
        </p:spPr>
      </p:pic>
      <p:sp>
        <p:nvSpPr>
          <p:cNvPr id="39" name="TextBox 38">
            <a:extLst>
              <a:ext uri="{FF2B5EF4-FFF2-40B4-BE49-F238E27FC236}">
                <a16:creationId xmlns:a16="http://schemas.microsoft.com/office/drawing/2014/main" id="{E726D59F-3120-4220-8737-DFD8875B2E92}"/>
              </a:ext>
            </a:extLst>
          </p:cNvPr>
          <p:cNvSpPr txBox="1"/>
          <p:nvPr/>
        </p:nvSpPr>
        <p:spPr>
          <a:xfrm>
            <a:off x="8919203" y="6276912"/>
            <a:ext cx="2705961" cy="230832"/>
          </a:xfrm>
          <a:prstGeom prst="rect">
            <a:avLst/>
          </a:prstGeom>
          <a:noFill/>
        </p:spPr>
        <p:txBody>
          <a:bodyPr wrap="square" anchor="b" anchorCtr="0">
            <a:spAutoFit/>
          </a:bodyPr>
          <a:lstStyle/>
          <a:p>
            <a:pPr algn="r">
              <a:spcBef>
                <a:spcPts val="200"/>
              </a:spcBef>
            </a:pPr>
            <a:r>
              <a:rPr lang="en-US" sz="900" i="1" dirty="0">
                <a:solidFill>
                  <a:schemeClr val="accent3">
                    <a:lumMod val="40000"/>
                    <a:lumOff val="60000"/>
                  </a:schemeClr>
                </a:solidFill>
                <a:latin typeface="+mj-lt"/>
              </a:rPr>
              <a:t>Images for illustrative purposes only</a:t>
            </a:r>
          </a:p>
        </p:txBody>
      </p:sp>
    </p:spTree>
    <p:extLst>
      <p:ext uri="{BB962C8B-B14F-4D97-AF65-F5344CB8AC3E}">
        <p14:creationId xmlns:p14="http://schemas.microsoft.com/office/powerpoint/2010/main" val="92821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A565D43-6807-4CE7-945B-A551CA93B67C}"/>
              </a:ext>
            </a:extLst>
          </p:cNvPr>
          <p:cNvSpPr/>
          <p:nvPr/>
        </p:nvSpPr>
        <p:spPr>
          <a:xfrm>
            <a:off x="6786336" y="864916"/>
            <a:ext cx="3272064"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4" name="TextBox 33">
            <a:extLst>
              <a:ext uri="{FF2B5EF4-FFF2-40B4-BE49-F238E27FC236}">
                <a16:creationId xmlns:a16="http://schemas.microsoft.com/office/drawing/2014/main" id="{756F6DDA-F839-4047-967C-185CA7168E29}"/>
              </a:ext>
            </a:extLst>
          </p:cNvPr>
          <p:cNvSpPr txBox="1"/>
          <p:nvPr/>
        </p:nvSpPr>
        <p:spPr>
          <a:xfrm>
            <a:off x="6851484" y="3191000"/>
            <a:ext cx="2076425"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15 yrs.</a:t>
            </a:r>
          </a:p>
        </p:txBody>
      </p:sp>
      <p:sp>
        <p:nvSpPr>
          <p:cNvPr id="41" name="TextBox 40">
            <a:extLst>
              <a:ext uri="{FF2B5EF4-FFF2-40B4-BE49-F238E27FC236}">
                <a16:creationId xmlns:a16="http://schemas.microsoft.com/office/drawing/2014/main" id="{0785E15E-5299-4933-8300-7A9D29B20BB6}"/>
              </a:ext>
            </a:extLst>
          </p:cNvPr>
          <p:cNvSpPr txBox="1"/>
          <p:nvPr/>
        </p:nvSpPr>
        <p:spPr>
          <a:xfrm>
            <a:off x="6851483" y="4236188"/>
            <a:ext cx="1358669"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25 yrs.</a:t>
            </a:r>
          </a:p>
        </p:txBody>
      </p:sp>
      <p:sp>
        <p:nvSpPr>
          <p:cNvPr id="43" name="TextBox 42">
            <a:extLst>
              <a:ext uri="{FF2B5EF4-FFF2-40B4-BE49-F238E27FC236}">
                <a16:creationId xmlns:a16="http://schemas.microsoft.com/office/drawing/2014/main" id="{DBFDF2B7-825F-483F-9FD3-8644945CE68B}"/>
              </a:ext>
            </a:extLst>
          </p:cNvPr>
          <p:cNvSpPr txBox="1"/>
          <p:nvPr/>
        </p:nvSpPr>
        <p:spPr>
          <a:xfrm>
            <a:off x="6851484" y="5281376"/>
            <a:ext cx="1358668"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35 yrs.</a:t>
            </a:r>
          </a:p>
        </p:txBody>
      </p:sp>
      <p:sp>
        <p:nvSpPr>
          <p:cNvPr id="50" name="TextBox 49">
            <a:extLst>
              <a:ext uri="{FF2B5EF4-FFF2-40B4-BE49-F238E27FC236}">
                <a16:creationId xmlns:a16="http://schemas.microsoft.com/office/drawing/2014/main" id="{ECB5FF46-6B08-42AB-B607-9A1508B2FADA}"/>
              </a:ext>
            </a:extLst>
          </p:cNvPr>
          <p:cNvSpPr txBox="1"/>
          <p:nvPr/>
        </p:nvSpPr>
        <p:spPr>
          <a:xfrm>
            <a:off x="8527931" y="3105400"/>
            <a:ext cx="2515079" cy="677108"/>
          </a:xfrm>
          <a:prstGeom prst="rect">
            <a:avLst/>
          </a:prstGeom>
          <a:noFill/>
        </p:spPr>
        <p:txBody>
          <a:bodyPr wrap="square" lIns="0" tIns="0" rIns="0" bIns="0" rtlCol="0" anchor="ctr">
            <a:spAutoFit/>
          </a:bodyPr>
          <a:lstStyle/>
          <a:p>
            <a:r>
              <a:rPr lang="en-US" sz="4400" b="1" spc="-100" dirty="0">
                <a:solidFill>
                  <a:schemeClr val="bg1"/>
                </a:solidFill>
              </a:rPr>
              <a:t>$26,000</a:t>
            </a:r>
          </a:p>
        </p:txBody>
      </p:sp>
      <p:sp>
        <p:nvSpPr>
          <p:cNvPr id="51" name="TextBox 50">
            <a:extLst>
              <a:ext uri="{FF2B5EF4-FFF2-40B4-BE49-F238E27FC236}">
                <a16:creationId xmlns:a16="http://schemas.microsoft.com/office/drawing/2014/main" id="{60B02A9C-DD83-41B8-9C9A-61BA5B1810BF}"/>
              </a:ext>
            </a:extLst>
          </p:cNvPr>
          <p:cNvSpPr txBox="1"/>
          <p:nvPr/>
        </p:nvSpPr>
        <p:spPr>
          <a:xfrm>
            <a:off x="8527931" y="4150588"/>
            <a:ext cx="2137295" cy="677108"/>
          </a:xfrm>
          <a:prstGeom prst="rect">
            <a:avLst/>
          </a:prstGeom>
          <a:noFill/>
        </p:spPr>
        <p:txBody>
          <a:bodyPr wrap="square" lIns="0" tIns="0" rIns="0" bIns="0" rtlCol="0" anchor="ctr">
            <a:spAutoFit/>
          </a:bodyPr>
          <a:lstStyle/>
          <a:p>
            <a:r>
              <a:rPr lang="en-US" sz="4400" b="1" spc="-100" dirty="0">
                <a:solidFill>
                  <a:schemeClr val="bg1"/>
                </a:solidFill>
              </a:rPr>
              <a:t>$12,800</a:t>
            </a:r>
          </a:p>
        </p:txBody>
      </p:sp>
      <p:sp>
        <p:nvSpPr>
          <p:cNvPr id="56" name="TextBox 55">
            <a:extLst>
              <a:ext uri="{FF2B5EF4-FFF2-40B4-BE49-F238E27FC236}">
                <a16:creationId xmlns:a16="http://schemas.microsoft.com/office/drawing/2014/main" id="{227EFCC9-079A-4637-891D-75535E60167C}"/>
              </a:ext>
            </a:extLst>
          </p:cNvPr>
          <p:cNvSpPr txBox="1"/>
          <p:nvPr/>
        </p:nvSpPr>
        <p:spPr>
          <a:xfrm>
            <a:off x="8527931" y="5195776"/>
            <a:ext cx="1948103" cy="677108"/>
          </a:xfrm>
          <a:prstGeom prst="rect">
            <a:avLst/>
          </a:prstGeom>
          <a:noFill/>
        </p:spPr>
        <p:txBody>
          <a:bodyPr wrap="square" lIns="0" tIns="0" rIns="0" bIns="0" rtlCol="0" anchor="ctr">
            <a:spAutoFit/>
          </a:bodyPr>
          <a:lstStyle/>
          <a:p>
            <a:r>
              <a:rPr lang="en-US" sz="4400" b="1" spc="-100" dirty="0">
                <a:solidFill>
                  <a:schemeClr val="bg1"/>
                </a:solidFill>
              </a:rPr>
              <a:t>$6,000</a:t>
            </a:r>
          </a:p>
        </p:txBody>
      </p:sp>
      <p:sp>
        <p:nvSpPr>
          <p:cNvPr id="33" name="TextBox 32">
            <a:extLst>
              <a:ext uri="{FF2B5EF4-FFF2-40B4-BE49-F238E27FC236}">
                <a16:creationId xmlns:a16="http://schemas.microsoft.com/office/drawing/2014/main" id="{51434898-8050-454A-B485-11893A33D54B}"/>
              </a:ext>
            </a:extLst>
          </p:cNvPr>
          <p:cNvSpPr txBox="1"/>
          <p:nvPr/>
        </p:nvSpPr>
        <p:spPr>
          <a:xfrm>
            <a:off x="6851483" y="853000"/>
            <a:ext cx="5187224" cy="1477328"/>
          </a:xfrm>
          <a:prstGeom prst="rect">
            <a:avLst/>
          </a:prstGeom>
          <a:noFill/>
        </p:spPr>
        <p:txBody>
          <a:bodyPr wrap="square" lIns="0" tIns="0" rIns="0" bIns="0" rtlCol="0">
            <a:spAutoFit/>
          </a:bodyPr>
          <a:lstStyle/>
          <a:p>
            <a:r>
              <a:rPr lang="en-US" sz="3200" b="1" dirty="0">
                <a:solidFill>
                  <a:schemeClr val="accent3"/>
                </a:solidFill>
              </a:rPr>
              <a:t>Invest $5 dollars </a:t>
            </a:r>
            <a:br>
              <a:rPr lang="en-US" sz="3200" dirty="0">
                <a:solidFill>
                  <a:schemeClr val="accent3">
                    <a:lumMod val="50000"/>
                  </a:schemeClr>
                </a:solidFill>
              </a:rPr>
            </a:br>
            <a:r>
              <a:rPr lang="en-US" sz="3200" dirty="0">
                <a:solidFill>
                  <a:schemeClr val="accent3">
                    <a:lumMod val="50000"/>
                  </a:schemeClr>
                </a:solidFill>
              </a:rPr>
              <a:t>every month</a:t>
            </a:r>
            <a:br>
              <a:rPr lang="en-US" sz="3200" dirty="0">
                <a:solidFill>
                  <a:schemeClr val="accent3">
                    <a:lumMod val="50000"/>
                  </a:schemeClr>
                </a:solidFill>
              </a:rPr>
            </a:br>
            <a:r>
              <a:rPr lang="en-US" sz="3200" dirty="0">
                <a:solidFill>
                  <a:schemeClr val="accent3">
                    <a:lumMod val="50000"/>
                  </a:schemeClr>
                </a:solidFill>
              </a:rPr>
              <a:t>until you’re 65 </a:t>
            </a:r>
            <a:r>
              <a:rPr lang="en-US" sz="2000" dirty="0">
                <a:solidFill>
                  <a:schemeClr val="accent3">
                    <a:lumMod val="50000"/>
                  </a:schemeClr>
                </a:solidFill>
              </a:rPr>
              <a:t>(7% rate of return)</a:t>
            </a:r>
          </a:p>
        </p:txBody>
      </p:sp>
      <p:sp>
        <p:nvSpPr>
          <p:cNvPr id="20" name="TextBox 19">
            <a:extLst>
              <a:ext uri="{FF2B5EF4-FFF2-40B4-BE49-F238E27FC236}">
                <a16:creationId xmlns:a16="http://schemas.microsoft.com/office/drawing/2014/main" id="{23D43957-33BC-471B-A6D5-075BF9227D1C}"/>
              </a:ext>
            </a:extLst>
          </p:cNvPr>
          <p:cNvSpPr txBox="1"/>
          <p:nvPr/>
        </p:nvSpPr>
        <p:spPr>
          <a:xfrm>
            <a:off x="6851485" y="2568498"/>
            <a:ext cx="1548236"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AGE YOU </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START SAVING</a:t>
            </a:r>
          </a:p>
        </p:txBody>
      </p:sp>
      <p:sp>
        <p:nvSpPr>
          <p:cNvPr id="21" name="TextBox 20">
            <a:extLst>
              <a:ext uri="{FF2B5EF4-FFF2-40B4-BE49-F238E27FC236}">
                <a16:creationId xmlns:a16="http://schemas.microsoft.com/office/drawing/2014/main" id="{B77A5C44-9DE4-4200-90F4-18E98968AC14}"/>
              </a:ext>
            </a:extLst>
          </p:cNvPr>
          <p:cNvSpPr txBox="1"/>
          <p:nvPr/>
        </p:nvSpPr>
        <p:spPr>
          <a:xfrm>
            <a:off x="8578772" y="2568498"/>
            <a:ext cx="1717527"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MONEY </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AT AGE 65</a:t>
            </a:r>
          </a:p>
        </p:txBody>
      </p:sp>
      <p:grpSp>
        <p:nvGrpSpPr>
          <p:cNvPr id="35" name="Group 34">
            <a:extLst>
              <a:ext uri="{FF2B5EF4-FFF2-40B4-BE49-F238E27FC236}">
                <a16:creationId xmlns:a16="http://schemas.microsoft.com/office/drawing/2014/main" id="{991AD688-D2D5-4CB6-B596-3561755D6163}"/>
              </a:ext>
            </a:extLst>
          </p:cNvPr>
          <p:cNvGrpSpPr/>
          <p:nvPr/>
        </p:nvGrpSpPr>
        <p:grpSpPr>
          <a:xfrm>
            <a:off x="-567841" y="447459"/>
            <a:ext cx="1993692" cy="593034"/>
            <a:chOff x="-119920" y="850958"/>
            <a:chExt cx="1993692" cy="593034"/>
          </a:xfrm>
        </p:grpSpPr>
        <p:sp>
          <p:nvSpPr>
            <p:cNvPr id="36" name="Freeform 5">
              <a:extLst>
                <a:ext uri="{FF2B5EF4-FFF2-40B4-BE49-F238E27FC236}">
                  <a16:creationId xmlns:a16="http://schemas.microsoft.com/office/drawing/2014/main" id="{7CCD8ACA-FFE8-4A02-AAC4-0C7D1FCB92B6}"/>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7" name="Freeform 5">
              <a:extLst>
                <a:ext uri="{FF2B5EF4-FFF2-40B4-BE49-F238E27FC236}">
                  <a16:creationId xmlns:a16="http://schemas.microsoft.com/office/drawing/2014/main" id="{C627C96F-236D-46EF-9423-9986A334C61E}"/>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8" name="Freeform 5">
              <a:extLst>
                <a:ext uri="{FF2B5EF4-FFF2-40B4-BE49-F238E27FC236}">
                  <a16:creationId xmlns:a16="http://schemas.microsoft.com/office/drawing/2014/main" id="{AE7DE18E-B7A0-485E-A9C9-37AD67DE898F}"/>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2"/>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94D54409-BE85-4A22-8DBA-A8AF71063977}"/>
              </a:ext>
            </a:extLst>
          </p:cNvPr>
          <p:cNvSpPr>
            <a:spLocks noEditPoints="1"/>
          </p:cNvSpPr>
          <p:nvPr/>
        </p:nvSpPr>
        <p:spPr bwMode="auto">
          <a:xfrm>
            <a:off x="11272504" y="1273369"/>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0">
            <a:extLst>
              <a:ext uri="{FF2B5EF4-FFF2-40B4-BE49-F238E27FC236}">
                <a16:creationId xmlns:a16="http://schemas.microsoft.com/office/drawing/2014/main" id="{8A167559-E792-4C43-AFAA-433DDC1D874F}"/>
              </a:ext>
            </a:extLst>
          </p:cNvPr>
          <p:cNvSpPr>
            <a:spLocks noEditPoints="1"/>
          </p:cNvSpPr>
          <p:nvPr/>
        </p:nvSpPr>
        <p:spPr bwMode="auto">
          <a:xfrm>
            <a:off x="10807470" y="4920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8" name="Group 57">
            <a:extLst>
              <a:ext uri="{FF2B5EF4-FFF2-40B4-BE49-F238E27FC236}">
                <a16:creationId xmlns:a16="http://schemas.microsoft.com/office/drawing/2014/main" id="{1BD5CE8B-63FC-489B-B478-B5985674B646}"/>
              </a:ext>
            </a:extLst>
          </p:cNvPr>
          <p:cNvGrpSpPr/>
          <p:nvPr/>
        </p:nvGrpSpPr>
        <p:grpSpPr>
          <a:xfrm>
            <a:off x="6851482" y="3966548"/>
            <a:ext cx="3813743" cy="1045188"/>
            <a:chOff x="6851483" y="4238774"/>
            <a:chExt cx="3044664" cy="1045188"/>
          </a:xfrm>
        </p:grpSpPr>
        <p:cxnSp>
          <p:nvCxnSpPr>
            <p:cNvPr id="59" name="Straight Connector 58">
              <a:extLst>
                <a:ext uri="{FF2B5EF4-FFF2-40B4-BE49-F238E27FC236}">
                  <a16:creationId xmlns:a16="http://schemas.microsoft.com/office/drawing/2014/main" id="{C3ADC80B-A63F-4C40-A250-E6E4C9C5AA52}"/>
                </a:ext>
              </a:extLst>
            </p:cNvPr>
            <p:cNvCxnSpPr>
              <a:cxnSpLocks/>
            </p:cNvCxnSpPr>
            <p:nvPr/>
          </p:nvCxnSpPr>
          <p:spPr>
            <a:xfrm>
              <a:off x="6851483" y="5283962"/>
              <a:ext cx="3044664" cy="0"/>
            </a:xfrm>
            <a:prstGeom prst="line">
              <a:avLst/>
            </a:prstGeom>
            <a:noFill/>
            <a:ln w="38100" cap="rnd" cmpd="sng" algn="ctr">
              <a:solidFill>
                <a:schemeClr val="bg1">
                  <a:alpha val="30000"/>
                </a:schemeClr>
              </a:solidFill>
              <a:prstDash val="solid"/>
              <a:round/>
            </a:ln>
            <a:effectLst/>
          </p:spPr>
        </p:cxnSp>
        <p:cxnSp>
          <p:nvCxnSpPr>
            <p:cNvPr id="60" name="Straight Connector 59">
              <a:extLst>
                <a:ext uri="{FF2B5EF4-FFF2-40B4-BE49-F238E27FC236}">
                  <a16:creationId xmlns:a16="http://schemas.microsoft.com/office/drawing/2014/main" id="{596F5FD8-4596-4558-961E-B475638F79C0}"/>
                </a:ext>
              </a:extLst>
            </p:cNvPr>
            <p:cNvCxnSpPr>
              <a:cxnSpLocks/>
            </p:cNvCxnSpPr>
            <p:nvPr/>
          </p:nvCxnSpPr>
          <p:spPr>
            <a:xfrm>
              <a:off x="6851483" y="4238774"/>
              <a:ext cx="3044664" cy="0"/>
            </a:xfrm>
            <a:prstGeom prst="line">
              <a:avLst/>
            </a:prstGeom>
            <a:noFill/>
            <a:ln w="38100" cap="rnd" cmpd="sng" algn="ctr">
              <a:solidFill>
                <a:schemeClr val="bg1">
                  <a:alpha val="30000"/>
                </a:schemeClr>
              </a:solidFill>
              <a:prstDash val="solid"/>
              <a:round/>
            </a:ln>
            <a:effectLst/>
          </p:spPr>
        </p:cxnSp>
      </p:grpSp>
      <p:grpSp>
        <p:nvGrpSpPr>
          <p:cNvPr id="118" name="Group 117">
            <a:extLst>
              <a:ext uri="{FF2B5EF4-FFF2-40B4-BE49-F238E27FC236}">
                <a16:creationId xmlns:a16="http://schemas.microsoft.com/office/drawing/2014/main" id="{FDF1727E-B539-48B8-B86E-9BD649417372}"/>
              </a:ext>
            </a:extLst>
          </p:cNvPr>
          <p:cNvGrpSpPr/>
          <p:nvPr/>
        </p:nvGrpSpPr>
        <p:grpSpPr>
          <a:xfrm>
            <a:off x="1226421" y="853000"/>
            <a:ext cx="4402582" cy="5019884"/>
            <a:chOff x="6786336" y="853000"/>
            <a:chExt cx="4402582" cy="5019884"/>
          </a:xfrm>
        </p:grpSpPr>
        <p:sp>
          <p:nvSpPr>
            <p:cNvPr id="119" name="TextBox 118">
              <a:extLst>
                <a:ext uri="{FF2B5EF4-FFF2-40B4-BE49-F238E27FC236}">
                  <a16:creationId xmlns:a16="http://schemas.microsoft.com/office/drawing/2014/main" id="{2B2C1462-6EE1-4D72-B712-57F7FB3D344A}"/>
                </a:ext>
              </a:extLst>
            </p:cNvPr>
            <p:cNvSpPr txBox="1"/>
            <p:nvPr/>
          </p:nvSpPr>
          <p:spPr>
            <a:xfrm>
              <a:off x="6851484" y="3191000"/>
              <a:ext cx="2076425"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15 yrs.</a:t>
              </a:r>
            </a:p>
          </p:txBody>
        </p:sp>
        <p:sp>
          <p:nvSpPr>
            <p:cNvPr id="120" name="TextBox 119">
              <a:extLst>
                <a:ext uri="{FF2B5EF4-FFF2-40B4-BE49-F238E27FC236}">
                  <a16:creationId xmlns:a16="http://schemas.microsoft.com/office/drawing/2014/main" id="{2CB05DDE-1F90-4CD0-9A81-D98DAFC4B915}"/>
                </a:ext>
              </a:extLst>
            </p:cNvPr>
            <p:cNvSpPr txBox="1"/>
            <p:nvPr/>
          </p:nvSpPr>
          <p:spPr>
            <a:xfrm>
              <a:off x="6851483" y="4236188"/>
              <a:ext cx="1358669"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25 yrs.</a:t>
              </a:r>
            </a:p>
          </p:txBody>
        </p:sp>
        <p:sp>
          <p:nvSpPr>
            <p:cNvPr id="121" name="TextBox 120">
              <a:extLst>
                <a:ext uri="{FF2B5EF4-FFF2-40B4-BE49-F238E27FC236}">
                  <a16:creationId xmlns:a16="http://schemas.microsoft.com/office/drawing/2014/main" id="{BF3AB009-40AF-4860-89B4-0D02A283D9A7}"/>
                </a:ext>
              </a:extLst>
            </p:cNvPr>
            <p:cNvSpPr txBox="1"/>
            <p:nvPr/>
          </p:nvSpPr>
          <p:spPr>
            <a:xfrm>
              <a:off x="6851484" y="5281376"/>
              <a:ext cx="1358668" cy="505908"/>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accent3">
                      <a:lumMod val="50000"/>
                    </a:schemeClr>
                  </a:solidFill>
                  <a:latin typeface="Fidelity Sans" panose="020B0503030202020204" pitchFamily="34" charset="0"/>
                </a:rPr>
                <a:t>35 yrs.</a:t>
              </a:r>
            </a:p>
          </p:txBody>
        </p:sp>
        <p:sp>
          <p:nvSpPr>
            <p:cNvPr id="122" name="TextBox 121">
              <a:extLst>
                <a:ext uri="{FF2B5EF4-FFF2-40B4-BE49-F238E27FC236}">
                  <a16:creationId xmlns:a16="http://schemas.microsoft.com/office/drawing/2014/main" id="{21499541-378C-4C30-9E4F-58E282E001D2}"/>
                </a:ext>
              </a:extLst>
            </p:cNvPr>
            <p:cNvSpPr txBox="1"/>
            <p:nvPr/>
          </p:nvSpPr>
          <p:spPr>
            <a:xfrm>
              <a:off x="8527931" y="3105400"/>
              <a:ext cx="2279539" cy="677108"/>
            </a:xfrm>
            <a:prstGeom prst="rect">
              <a:avLst/>
            </a:prstGeom>
            <a:noFill/>
          </p:spPr>
          <p:txBody>
            <a:bodyPr wrap="square" lIns="0" tIns="0" rIns="0" bIns="0" rtlCol="0" anchor="ctr">
              <a:spAutoFit/>
            </a:bodyPr>
            <a:lstStyle/>
            <a:p>
              <a:r>
                <a:rPr lang="en-US" sz="4400" b="1" spc="-100" dirty="0">
                  <a:solidFill>
                    <a:schemeClr val="bg1"/>
                  </a:solidFill>
                </a:rPr>
                <a:t>$12,000</a:t>
              </a:r>
            </a:p>
          </p:txBody>
        </p:sp>
        <p:sp>
          <p:nvSpPr>
            <p:cNvPr id="123" name="TextBox 122">
              <a:extLst>
                <a:ext uri="{FF2B5EF4-FFF2-40B4-BE49-F238E27FC236}">
                  <a16:creationId xmlns:a16="http://schemas.microsoft.com/office/drawing/2014/main" id="{8B0DBC49-6196-4FC3-BB43-BD2731337D86}"/>
                </a:ext>
              </a:extLst>
            </p:cNvPr>
            <p:cNvSpPr txBox="1"/>
            <p:nvPr/>
          </p:nvSpPr>
          <p:spPr>
            <a:xfrm>
              <a:off x="8527931" y="4150588"/>
              <a:ext cx="1866284" cy="677108"/>
            </a:xfrm>
            <a:prstGeom prst="rect">
              <a:avLst/>
            </a:prstGeom>
            <a:noFill/>
          </p:spPr>
          <p:txBody>
            <a:bodyPr wrap="square" lIns="0" tIns="0" rIns="0" bIns="0" rtlCol="0" anchor="ctr">
              <a:spAutoFit/>
            </a:bodyPr>
            <a:lstStyle/>
            <a:p>
              <a:r>
                <a:rPr lang="en-US" sz="4400" b="1" spc="-100" dirty="0">
                  <a:solidFill>
                    <a:schemeClr val="bg1"/>
                  </a:solidFill>
                </a:rPr>
                <a:t>$9,600</a:t>
              </a:r>
            </a:p>
          </p:txBody>
        </p:sp>
        <p:sp>
          <p:nvSpPr>
            <p:cNvPr id="124" name="TextBox 123">
              <a:extLst>
                <a:ext uri="{FF2B5EF4-FFF2-40B4-BE49-F238E27FC236}">
                  <a16:creationId xmlns:a16="http://schemas.microsoft.com/office/drawing/2014/main" id="{0486D500-EAEC-40DF-B4E2-2D08A4F11A5F}"/>
                </a:ext>
              </a:extLst>
            </p:cNvPr>
            <p:cNvSpPr txBox="1"/>
            <p:nvPr/>
          </p:nvSpPr>
          <p:spPr>
            <a:xfrm>
              <a:off x="8527931" y="5195776"/>
              <a:ext cx="1866284" cy="677108"/>
            </a:xfrm>
            <a:prstGeom prst="rect">
              <a:avLst/>
            </a:prstGeom>
            <a:noFill/>
          </p:spPr>
          <p:txBody>
            <a:bodyPr wrap="square" lIns="0" tIns="0" rIns="0" bIns="0" rtlCol="0" anchor="ctr">
              <a:spAutoFit/>
            </a:bodyPr>
            <a:lstStyle/>
            <a:p>
              <a:r>
                <a:rPr lang="en-US" sz="4400" b="1" spc="-100" dirty="0">
                  <a:solidFill>
                    <a:schemeClr val="bg1"/>
                  </a:solidFill>
                </a:rPr>
                <a:t>$7,200</a:t>
              </a:r>
            </a:p>
          </p:txBody>
        </p:sp>
        <p:sp>
          <p:nvSpPr>
            <p:cNvPr id="125" name="Rectangle 124">
              <a:extLst>
                <a:ext uri="{FF2B5EF4-FFF2-40B4-BE49-F238E27FC236}">
                  <a16:creationId xmlns:a16="http://schemas.microsoft.com/office/drawing/2014/main" id="{12BDA063-8D8B-483A-B263-14BFA77A235E}"/>
                </a:ext>
              </a:extLst>
            </p:cNvPr>
            <p:cNvSpPr/>
            <p:nvPr/>
          </p:nvSpPr>
          <p:spPr>
            <a:xfrm>
              <a:off x="6786336" y="864916"/>
              <a:ext cx="3253014"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dirty="0"/>
            </a:p>
          </p:txBody>
        </p:sp>
        <p:sp>
          <p:nvSpPr>
            <p:cNvPr id="126" name="TextBox 125">
              <a:extLst>
                <a:ext uri="{FF2B5EF4-FFF2-40B4-BE49-F238E27FC236}">
                  <a16:creationId xmlns:a16="http://schemas.microsoft.com/office/drawing/2014/main" id="{602FE7EA-9C09-408E-A866-25FB1F86978F}"/>
                </a:ext>
              </a:extLst>
            </p:cNvPr>
            <p:cNvSpPr txBox="1"/>
            <p:nvPr/>
          </p:nvSpPr>
          <p:spPr>
            <a:xfrm>
              <a:off x="6851483" y="853000"/>
              <a:ext cx="4337435" cy="1477328"/>
            </a:xfrm>
            <a:prstGeom prst="rect">
              <a:avLst/>
            </a:prstGeom>
            <a:noFill/>
          </p:spPr>
          <p:txBody>
            <a:bodyPr wrap="square" lIns="0" tIns="0" rIns="0" bIns="0" rtlCol="0">
              <a:spAutoFit/>
            </a:bodyPr>
            <a:lstStyle/>
            <a:p>
              <a:r>
                <a:rPr lang="en-US" sz="3200" b="1" dirty="0">
                  <a:solidFill>
                    <a:schemeClr val="accent3"/>
                  </a:solidFill>
                </a:rPr>
                <a:t>Save</a:t>
              </a:r>
              <a:r>
                <a:rPr lang="en-US" sz="3200" dirty="0">
                  <a:solidFill>
                    <a:schemeClr val="accent3"/>
                  </a:solidFill>
                </a:rPr>
                <a:t> </a:t>
              </a:r>
              <a:r>
                <a:rPr lang="en-US" sz="3200" b="1" dirty="0">
                  <a:solidFill>
                    <a:schemeClr val="accent3"/>
                  </a:solidFill>
                </a:rPr>
                <a:t>$20 dollars </a:t>
              </a:r>
              <a:br>
                <a:rPr lang="en-US" sz="3200" dirty="0">
                  <a:solidFill>
                    <a:schemeClr val="accent3">
                      <a:lumMod val="50000"/>
                    </a:schemeClr>
                  </a:solidFill>
                </a:rPr>
              </a:br>
              <a:r>
                <a:rPr lang="en-US" sz="3200" dirty="0">
                  <a:solidFill>
                    <a:schemeClr val="accent3">
                      <a:lumMod val="50000"/>
                    </a:schemeClr>
                  </a:solidFill>
                </a:rPr>
                <a:t>every month </a:t>
              </a:r>
              <a:br>
                <a:rPr lang="en-US" sz="3200" dirty="0">
                  <a:solidFill>
                    <a:schemeClr val="accent3">
                      <a:lumMod val="50000"/>
                    </a:schemeClr>
                  </a:solidFill>
                </a:rPr>
              </a:br>
              <a:r>
                <a:rPr lang="en-US" sz="3200" dirty="0">
                  <a:solidFill>
                    <a:schemeClr val="accent3">
                      <a:lumMod val="50000"/>
                    </a:schemeClr>
                  </a:solidFill>
                </a:rPr>
                <a:t>until you’re 65</a:t>
              </a:r>
            </a:p>
          </p:txBody>
        </p:sp>
        <p:grpSp>
          <p:nvGrpSpPr>
            <p:cNvPr id="127" name="Group 126">
              <a:extLst>
                <a:ext uri="{FF2B5EF4-FFF2-40B4-BE49-F238E27FC236}">
                  <a16:creationId xmlns:a16="http://schemas.microsoft.com/office/drawing/2014/main" id="{EC464771-4B7C-4B94-8149-41A96FA3FDBF}"/>
                </a:ext>
              </a:extLst>
            </p:cNvPr>
            <p:cNvGrpSpPr/>
            <p:nvPr/>
          </p:nvGrpSpPr>
          <p:grpSpPr>
            <a:xfrm>
              <a:off x="6851482" y="3966548"/>
              <a:ext cx="3702217" cy="1045188"/>
              <a:chOff x="6851483" y="4080848"/>
              <a:chExt cx="3044664" cy="1045188"/>
            </a:xfrm>
          </p:grpSpPr>
          <p:cxnSp>
            <p:nvCxnSpPr>
              <p:cNvPr id="130" name="Straight Connector 129">
                <a:extLst>
                  <a:ext uri="{FF2B5EF4-FFF2-40B4-BE49-F238E27FC236}">
                    <a16:creationId xmlns:a16="http://schemas.microsoft.com/office/drawing/2014/main" id="{0BEBB00B-F2D1-4824-BD73-0AC584723263}"/>
                  </a:ext>
                </a:extLst>
              </p:cNvPr>
              <p:cNvCxnSpPr>
                <a:cxnSpLocks/>
              </p:cNvCxnSpPr>
              <p:nvPr/>
            </p:nvCxnSpPr>
            <p:spPr>
              <a:xfrm>
                <a:off x="6851483" y="5126036"/>
                <a:ext cx="3044664" cy="0"/>
              </a:xfrm>
              <a:prstGeom prst="line">
                <a:avLst/>
              </a:prstGeom>
              <a:noFill/>
              <a:ln w="38100" cap="rnd" cmpd="sng" algn="ctr">
                <a:solidFill>
                  <a:schemeClr val="bg1">
                    <a:alpha val="30000"/>
                  </a:schemeClr>
                </a:solidFill>
                <a:prstDash val="solid"/>
                <a:round/>
              </a:ln>
              <a:effectLst/>
            </p:spPr>
          </p:cxnSp>
          <p:cxnSp>
            <p:nvCxnSpPr>
              <p:cNvPr id="131" name="Straight Connector 130">
                <a:extLst>
                  <a:ext uri="{FF2B5EF4-FFF2-40B4-BE49-F238E27FC236}">
                    <a16:creationId xmlns:a16="http://schemas.microsoft.com/office/drawing/2014/main" id="{A11ED6D1-DEFF-4260-8632-8153834FFE72}"/>
                  </a:ext>
                </a:extLst>
              </p:cNvPr>
              <p:cNvCxnSpPr>
                <a:cxnSpLocks/>
              </p:cNvCxnSpPr>
              <p:nvPr/>
            </p:nvCxnSpPr>
            <p:spPr>
              <a:xfrm>
                <a:off x="6851483" y="4080848"/>
                <a:ext cx="3044664" cy="0"/>
              </a:xfrm>
              <a:prstGeom prst="line">
                <a:avLst/>
              </a:prstGeom>
              <a:noFill/>
              <a:ln w="38100" cap="rnd" cmpd="sng" algn="ctr">
                <a:solidFill>
                  <a:schemeClr val="bg1">
                    <a:alpha val="30000"/>
                  </a:schemeClr>
                </a:solidFill>
                <a:prstDash val="solid"/>
                <a:round/>
              </a:ln>
              <a:effectLst/>
            </p:spPr>
          </p:cxnSp>
        </p:grpSp>
        <p:sp>
          <p:nvSpPr>
            <p:cNvPr id="128" name="TextBox 127">
              <a:extLst>
                <a:ext uri="{FF2B5EF4-FFF2-40B4-BE49-F238E27FC236}">
                  <a16:creationId xmlns:a16="http://schemas.microsoft.com/office/drawing/2014/main" id="{C99B59C4-EE64-44BC-8658-66E93C0F6260}"/>
                </a:ext>
              </a:extLst>
            </p:cNvPr>
            <p:cNvSpPr txBox="1"/>
            <p:nvPr/>
          </p:nvSpPr>
          <p:spPr>
            <a:xfrm>
              <a:off x="6851485" y="2568498"/>
              <a:ext cx="1548236"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AGE YOU </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START SAVING</a:t>
              </a:r>
            </a:p>
          </p:txBody>
        </p:sp>
        <p:sp>
          <p:nvSpPr>
            <p:cNvPr id="129" name="TextBox 128">
              <a:extLst>
                <a:ext uri="{FF2B5EF4-FFF2-40B4-BE49-F238E27FC236}">
                  <a16:creationId xmlns:a16="http://schemas.microsoft.com/office/drawing/2014/main" id="{1DCAC99E-4D83-4D6C-9A6A-413E032B7B30}"/>
                </a:ext>
              </a:extLst>
            </p:cNvPr>
            <p:cNvSpPr txBox="1"/>
            <p:nvPr/>
          </p:nvSpPr>
          <p:spPr>
            <a:xfrm>
              <a:off x="8578772" y="2568498"/>
              <a:ext cx="1717527" cy="392864"/>
            </a:xfrm>
            <a:prstGeom prst="rect">
              <a:avLst/>
            </a:prstGeom>
            <a:noFill/>
          </p:spPr>
          <p:txBody>
            <a:bodyPr wrap="square" lIns="0" tIns="0" rIns="0" bIns="0" rtlCol="0">
              <a:spAutoFit/>
            </a:bodyPr>
            <a:lstStyle/>
            <a:p>
              <a:pPr>
                <a:lnSpc>
                  <a:spcPct val="110000"/>
                </a:lnSpc>
                <a:spcAft>
                  <a:spcPts val="1200"/>
                </a:spcAft>
              </a:pPr>
              <a:r>
                <a:rPr lang="en-US" sz="1200" b="1" kern="100" spc="50" dirty="0">
                  <a:solidFill>
                    <a:schemeClr val="accent3">
                      <a:lumMod val="50000"/>
                    </a:schemeClr>
                  </a:solidFill>
                  <a:latin typeface="Fidelity Sans" panose="020B0503030202020204" pitchFamily="34" charset="0"/>
                </a:rPr>
                <a:t>MONEY</a:t>
              </a:r>
              <a:br>
                <a:rPr lang="en-US" sz="1200" b="1" kern="100" spc="50" dirty="0">
                  <a:solidFill>
                    <a:schemeClr val="accent3">
                      <a:lumMod val="50000"/>
                    </a:schemeClr>
                  </a:solidFill>
                  <a:latin typeface="Fidelity Sans" panose="020B0503030202020204" pitchFamily="34" charset="0"/>
                </a:rPr>
              </a:br>
              <a:r>
                <a:rPr lang="en-US" sz="1200" b="1" kern="100" spc="50" dirty="0">
                  <a:solidFill>
                    <a:schemeClr val="accent3">
                      <a:lumMod val="50000"/>
                    </a:schemeClr>
                  </a:solidFill>
                  <a:latin typeface="Fidelity Sans" panose="020B0503030202020204" pitchFamily="34" charset="0"/>
                </a:rPr>
                <a:t>AT AGE 65</a:t>
              </a:r>
            </a:p>
          </p:txBody>
        </p:sp>
      </p:grpSp>
      <p:pic>
        <p:nvPicPr>
          <p:cNvPr id="132" name="Picture 131" descr="A close-up of a dollar bill&#10;&#10;Description automatically generated with low confidence">
            <a:extLst>
              <a:ext uri="{FF2B5EF4-FFF2-40B4-BE49-F238E27FC236}">
                <a16:creationId xmlns:a16="http://schemas.microsoft.com/office/drawing/2014/main" id="{39213E81-5BA3-4892-96B5-4D071F711B13}"/>
              </a:ext>
            </a:extLst>
          </p:cNvPr>
          <p:cNvPicPr>
            <a:picLocks noChangeAspect="1"/>
          </p:cNvPicPr>
          <p:nvPr/>
        </p:nvPicPr>
        <p:blipFill rotWithShape="1">
          <a:blip r:embed="rId3"/>
          <a:srcRect r="59010"/>
          <a:stretch/>
        </p:blipFill>
        <p:spPr>
          <a:xfrm>
            <a:off x="-9219126" y="0"/>
            <a:ext cx="4997555" cy="6858000"/>
          </a:xfrm>
          <a:prstGeom prst="rect">
            <a:avLst/>
          </a:prstGeom>
        </p:spPr>
      </p:pic>
      <p:sp>
        <p:nvSpPr>
          <p:cNvPr id="48" name="TextBox 47">
            <a:extLst>
              <a:ext uri="{FF2B5EF4-FFF2-40B4-BE49-F238E27FC236}">
                <a16:creationId xmlns:a16="http://schemas.microsoft.com/office/drawing/2014/main" id="{217811BE-086B-46DE-8371-F2C5D51522D6}"/>
              </a:ext>
            </a:extLst>
          </p:cNvPr>
          <p:cNvSpPr txBox="1"/>
          <p:nvPr/>
        </p:nvSpPr>
        <p:spPr>
          <a:xfrm>
            <a:off x="272002" y="5961385"/>
            <a:ext cx="9503063" cy="671979"/>
          </a:xfrm>
          <a:prstGeom prst="rect">
            <a:avLst/>
          </a:prstGeom>
          <a:noFill/>
        </p:spPr>
        <p:txBody>
          <a:bodyPr wrap="square" rtlCol="0" anchor="ctr">
            <a:spAutoFit/>
          </a:bodyPr>
          <a:lstStyle/>
          <a:p>
            <a:pPr>
              <a:spcBef>
                <a:spcPts val="200"/>
              </a:spcBef>
            </a:pPr>
            <a:r>
              <a:rPr lang="en-US" sz="900" i="1" dirty="0">
                <a:solidFill>
                  <a:schemeClr val="accent3">
                    <a:lumMod val="40000"/>
                    <a:lumOff val="60000"/>
                  </a:schemeClr>
                </a:solidFill>
                <a:latin typeface="+mj-lt"/>
              </a:rPr>
              <a:t>Although investing and compounding may help you grow your money, please remember that investing involves risk. You could lose money, investment returns are likely to fluctuate, and investing on a regular basis does not ensure you’ll make more money. These examples are hypothetical and don’t reflect the performance of any specific investment. </a:t>
            </a:r>
          </a:p>
          <a:p>
            <a:pPr>
              <a:spcBef>
                <a:spcPts val="200"/>
              </a:spcBef>
            </a:pPr>
            <a:r>
              <a:rPr lang="en-US" sz="900" i="1" dirty="0">
                <a:solidFill>
                  <a:schemeClr val="accent3">
                    <a:lumMod val="40000"/>
                    <a:lumOff val="60000"/>
                  </a:schemeClr>
                </a:solidFill>
                <a:latin typeface="+mj-lt"/>
              </a:rPr>
              <a:t>*This hypothetical example assumes the following: (1) a $5 contribution is made on January 1 and every month until age 65,</a:t>
            </a:r>
            <a:br>
              <a:rPr lang="en-US" sz="900" i="1" dirty="0">
                <a:solidFill>
                  <a:schemeClr val="accent3">
                    <a:lumMod val="40000"/>
                    <a:lumOff val="60000"/>
                  </a:schemeClr>
                </a:solidFill>
                <a:latin typeface="+mj-lt"/>
              </a:rPr>
            </a:br>
            <a:r>
              <a:rPr lang="en-US" sz="900" i="1" dirty="0">
                <a:solidFill>
                  <a:schemeClr val="accent3">
                    <a:lumMod val="40000"/>
                    <a:lumOff val="60000"/>
                  </a:schemeClr>
                </a:solidFill>
                <a:latin typeface="+mj-lt"/>
              </a:rPr>
              <a:t> (2) an annual rate of return of 7%, and (3) the ending values do not reflect taxes, fees, or inflation. If they did, amounts would be lower. </a:t>
            </a:r>
          </a:p>
        </p:txBody>
      </p:sp>
      <p:sp>
        <p:nvSpPr>
          <p:cNvPr id="49" name="Freeform 19">
            <a:extLst>
              <a:ext uri="{FF2B5EF4-FFF2-40B4-BE49-F238E27FC236}">
                <a16:creationId xmlns:a16="http://schemas.microsoft.com/office/drawing/2014/main" id="{068341D8-19F1-4AFA-911E-65E2B337E3DE}"/>
              </a:ext>
            </a:extLst>
          </p:cNvPr>
          <p:cNvSpPr>
            <a:spLocks noEditPoints="1"/>
          </p:cNvSpPr>
          <p:nvPr/>
        </p:nvSpPr>
        <p:spPr bwMode="auto">
          <a:xfrm rot="1672198">
            <a:off x="450767" y="50197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TextBox 51">
            <a:extLst>
              <a:ext uri="{FF2B5EF4-FFF2-40B4-BE49-F238E27FC236}">
                <a16:creationId xmlns:a16="http://schemas.microsoft.com/office/drawing/2014/main" id="{C5AE13E0-9ACE-4F75-AFC4-8E15AFD8C813}"/>
              </a:ext>
            </a:extLst>
          </p:cNvPr>
          <p:cNvSpPr txBox="1"/>
          <p:nvPr/>
        </p:nvSpPr>
        <p:spPr>
          <a:xfrm>
            <a:off x="10421421" y="2996428"/>
            <a:ext cx="523643" cy="769441"/>
          </a:xfrm>
          <a:prstGeom prst="rect">
            <a:avLst/>
          </a:prstGeom>
          <a:noFill/>
        </p:spPr>
        <p:txBody>
          <a:bodyPr wrap="square">
            <a:spAutoFit/>
          </a:bodyPr>
          <a:lstStyle/>
          <a:p>
            <a:r>
              <a:rPr lang="en-US" sz="4400" spc="-100" dirty="0">
                <a:solidFill>
                  <a:schemeClr val="bg1"/>
                </a:solidFill>
              </a:rPr>
              <a:t>*</a:t>
            </a:r>
          </a:p>
        </p:txBody>
      </p:sp>
      <p:sp>
        <p:nvSpPr>
          <p:cNvPr id="53" name="TextBox 52">
            <a:extLst>
              <a:ext uri="{FF2B5EF4-FFF2-40B4-BE49-F238E27FC236}">
                <a16:creationId xmlns:a16="http://schemas.microsoft.com/office/drawing/2014/main" id="{EAAFFECB-A175-405D-9C12-6187C56CB798}"/>
              </a:ext>
            </a:extLst>
          </p:cNvPr>
          <p:cNvSpPr txBox="1"/>
          <p:nvPr/>
        </p:nvSpPr>
        <p:spPr>
          <a:xfrm>
            <a:off x="10404389" y="4102443"/>
            <a:ext cx="496043" cy="769441"/>
          </a:xfrm>
          <a:prstGeom prst="rect">
            <a:avLst/>
          </a:prstGeom>
          <a:noFill/>
        </p:spPr>
        <p:txBody>
          <a:bodyPr wrap="square">
            <a:spAutoFit/>
          </a:bodyPr>
          <a:lstStyle/>
          <a:p>
            <a:r>
              <a:rPr lang="en-US" sz="4400" spc="-100" dirty="0">
                <a:solidFill>
                  <a:schemeClr val="bg1"/>
                </a:solidFill>
              </a:rPr>
              <a:t>*</a:t>
            </a:r>
          </a:p>
        </p:txBody>
      </p:sp>
      <p:sp>
        <p:nvSpPr>
          <p:cNvPr id="54" name="TextBox 53">
            <a:extLst>
              <a:ext uri="{FF2B5EF4-FFF2-40B4-BE49-F238E27FC236}">
                <a16:creationId xmlns:a16="http://schemas.microsoft.com/office/drawing/2014/main" id="{0EFB125C-9158-4EA1-9860-5CA442E721D8}"/>
              </a:ext>
            </a:extLst>
          </p:cNvPr>
          <p:cNvSpPr txBox="1"/>
          <p:nvPr/>
        </p:nvSpPr>
        <p:spPr>
          <a:xfrm>
            <a:off x="10137886" y="5132808"/>
            <a:ext cx="523643" cy="769441"/>
          </a:xfrm>
          <a:prstGeom prst="rect">
            <a:avLst/>
          </a:prstGeom>
          <a:noFill/>
        </p:spPr>
        <p:txBody>
          <a:bodyPr wrap="square">
            <a:spAutoFit/>
          </a:bodyPr>
          <a:lstStyle/>
          <a:p>
            <a:r>
              <a:rPr lang="en-US" sz="4400" spc="-100" dirty="0">
                <a:solidFill>
                  <a:schemeClr val="bg1"/>
                </a:solidFill>
              </a:rPr>
              <a:t>*</a:t>
            </a:r>
          </a:p>
        </p:txBody>
      </p:sp>
      <p:grpSp>
        <p:nvGrpSpPr>
          <p:cNvPr id="55" name="Group 25">
            <a:extLst>
              <a:ext uri="{FF2B5EF4-FFF2-40B4-BE49-F238E27FC236}">
                <a16:creationId xmlns:a16="http://schemas.microsoft.com/office/drawing/2014/main" id="{67A4FDE5-DAA3-4FE4-9630-99694C651F55}"/>
              </a:ext>
            </a:extLst>
          </p:cNvPr>
          <p:cNvGrpSpPr>
            <a:grpSpLocks noChangeAspect="1"/>
          </p:cNvGrpSpPr>
          <p:nvPr/>
        </p:nvGrpSpPr>
        <p:grpSpPr bwMode="auto">
          <a:xfrm>
            <a:off x="11404293" y="4524012"/>
            <a:ext cx="1236663" cy="1236663"/>
            <a:chOff x="3453" y="1773"/>
            <a:chExt cx="779" cy="779"/>
          </a:xfrm>
        </p:grpSpPr>
        <p:sp>
          <p:nvSpPr>
            <p:cNvPr id="57" name="Line 26">
              <a:extLst>
                <a:ext uri="{FF2B5EF4-FFF2-40B4-BE49-F238E27FC236}">
                  <a16:creationId xmlns:a16="http://schemas.microsoft.com/office/drawing/2014/main" id="{17F29C4C-483E-4B2F-B13C-61C8A35F0101}"/>
                </a:ext>
              </a:extLst>
            </p:cNvPr>
            <p:cNvSpPr>
              <a:spLocks noChangeShapeType="1"/>
            </p:cNvSpPr>
            <p:nvPr/>
          </p:nvSpPr>
          <p:spPr bwMode="auto">
            <a:xfrm flipV="1">
              <a:off x="3453" y="1773"/>
              <a:ext cx="449" cy="449"/>
            </a:xfrm>
            <a:prstGeom prst="line">
              <a:avLst/>
            </a:prstGeom>
            <a:noFill/>
            <a:ln w="38100"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Line 27">
              <a:extLst>
                <a:ext uri="{FF2B5EF4-FFF2-40B4-BE49-F238E27FC236}">
                  <a16:creationId xmlns:a16="http://schemas.microsoft.com/office/drawing/2014/main" id="{9C1CA500-EF5D-4DBC-89CE-1C9894CB581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28">
              <a:extLst>
                <a:ext uri="{FF2B5EF4-FFF2-40B4-BE49-F238E27FC236}">
                  <a16:creationId xmlns:a16="http://schemas.microsoft.com/office/drawing/2014/main" id="{A74F5087-1CE4-45DF-979D-198D6061C9E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29">
              <a:extLst>
                <a:ext uri="{FF2B5EF4-FFF2-40B4-BE49-F238E27FC236}">
                  <a16:creationId xmlns:a16="http://schemas.microsoft.com/office/drawing/2014/main" id="{E23AABC1-F83A-4022-909E-B1507DAB7AE9}"/>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30">
              <a:extLst>
                <a:ext uri="{FF2B5EF4-FFF2-40B4-BE49-F238E27FC236}">
                  <a16:creationId xmlns:a16="http://schemas.microsoft.com/office/drawing/2014/main" id="{42A64C52-95A9-4177-81B0-41B9F776A3C9}"/>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31">
              <a:extLst>
                <a:ext uri="{FF2B5EF4-FFF2-40B4-BE49-F238E27FC236}">
                  <a16:creationId xmlns:a16="http://schemas.microsoft.com/office/drawing/2014/main" id="{350963C1-FA57-4A66-A626-F8801A333411}"/>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4">
              <a:extLst>
                <a:ext uri="{FF2B5EF4-FFF2-40B4-BE49-F238E27FC236}">
                  <a16:creationId xmlns:a16="http://schemas.microsoft.com/office/drawing/2014/main" id="{0B776EE3-A3C1-47C0-8A46-4D9813A759BA}"/>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35">
              <a:extLst>
                <a:ext uri="{FF2B5EF4-FFF2-40B4-BE49-F238E27FC236}">
                  <a16:creationId xmlns:a16="http://schemas.microsoft.com/office/drawing/2014/main" id="{4B16BD17-50FB-43EA-AB8E-2EB8C766A4FF}"/>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38">
              <a:extLst>
                <a:ext uri="{FF2B5EF4-FFF2-40B4-BE49-F238E27FC236}">
                  <a16:creationId xmlns:a16="http://schemas.microsoft.com/office/drawing/2014/main" id="{7FE9A73A-499A-4F40-A948-73419DD5419C}"/>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56942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picture containing spectacles&#10;&#10;Description automatically generated">
            <a:extLst>
              <a:ext uri="{FF2B5EF4-FFF2-40B4-BE49-F238E27FC236}">
                <a16:creationId xmlns:a16="http://schemas.microsoft.com/office/drawing/2014/main" id="{00ADA6F7-8C79-470F-BE7F-3427BCDA08BA}"/>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B304EF3E-87E2-4F2F-B406-F156BD596182}"/>
              </a:ext>
            </a:extLst>
          </p:cNvPr>
          <p:cNvSpPr/>
          <p:nvPr/>
        </p:nvSpPr>
        <p:spPr>
          <a:xfrm>
            <a:off x="829046" y="2607174"/>
            <a:ext cx="4447804"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8" name="Rectangle 7">
            <a:extLst>
              <a:ext uri="{FF2B5EF4-FFF2-40B4-BE49-F238E27FC236}">
                <a16:creationId xmlns:a16="http://schemas.microsoft.com/office/drawing/2014/main" id="{551BE926-4F0F-48AD-9736-032A362E1DD3}"/>
              </a:ext>
            </a:extLst>
          </p:cNvPr>
          <p:cNvSpPr/>
          <p:nvPr/>
        </p:nvSpPr>
        <p:spPr>
          <a:xfrm>
            <a:off x="829046" y="3078739"/>
            <a:ext cx="2752354"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 name="TextBox 5">
            <a:extLst>
              <a:ext uri="{FF2B5EF4-FFF2-40B4-BE49-F238E27FC236}">
                <a16:creationId xmlns:a16="http://schemas.microsoft.com/office/drawing/2014/main" id="{648A4D73-826C-4830-8D13-ABA4DD063C2A}"/>
              </a:ext>
            </a:extLst>
          </p:cNvPr>
          <p:cNvSpPr txBox="1"/>
          <p:nvPr/>
        </p:nvSpPr>
        <p:spPr>
          <a:xfrm>
            <a:off x="589578" y="2045077"/>
            <a:ext cx="5506422" cy="2749471"/>
          </a:xfrm>
          <a:prstGeom prst="rect">
            <a:avLst/>
          </a:prstGeom>
          <a:noFill/>
        </p:spPr>
        <p:txBody>
          <a:bodyPr wrap="square" lIns="0">
            <a:spAutoFit/>
          </a:bodyPr>
          <a:lstStyle/>
          <a:p>
            <a:pPr marL="0" lvl="1"/>
            <a:r>
              <a:rPr lang="en-US" sz="3200" kern="100" dirty="0">
                <a:solidFill>
                  <a:schemeClr val="bg1"/>
                </a:solidFill>
                <a:latin typeface="Fidelity Sans" panose="020B0503030202020204" pitchFamily="34" charset="0"/>
              </a:rPr>
              <a:t>Some employers will </a:t>
            </a:r>
          </a:p>
          <a:p>
            <a:pPr marL="0" lvl="1"/>
            <a:r>
              <a:rPr lang="en-US" sz="3200" b="1" kern="100" dirty="0">
                <a:solidFill>
                  <a:schemeClr val="bg1"/>
                </a:solidFill>
                <a:latin typeface="Fidelity Sans" panose="020B0503030202020204" pitchFamily="34" charset="0"/>
              </a:rPr>
              <a:t>   </a:t>
            </a:r>
            <a:r>
              <a:rPr lang="en-US" sz="3200" b="1" kern="100" dirty="0">
                <a:solidFill>
                  <a:srgbClr val="2C4AAA"/>
                </a:solidFill>
                <a:latin typeface="Fidelity Sans" panose="020B0503030202020204" pitchFamily="34" charset="0"/>
              </a:rPr>
              <a:t>match your retirement</a:t>
            </a:r>
            <a:br>
              <a:rPr lang="en-US" sz="3200" b="1" kern="100" dirty="0">
                <a:solidFill>
                  <a:srgbClr val="2C4AAA"/>
                </a:solidFill>
                <a:latin typeface="Fidelity Sans" panose="020B0503030202020204" pitchFamily="34" charset="0"/>
              </a:rPr>
            </a:br>
            <a:r>
              <a:rPr lang="en-US" sz="3200" b="1" kern="100" dirty="0">
                <a:solidFill>
                  <a:srgbClr val="2C4AAA"/>
                </a:solidFill>
                <a:latin typeface="Fidelity Sans" panose="020B0503030202020204" pitchFamily="34" charset="0"/>
              </a:rPr>
              <a:t>   contributions</a:t>
            </a:r>
          </a:p>
          <a:p>
            <a:pPr marL="342900" lvl="1">
              <a:spcBef>
                <a:spcPts val="2000"/>
              </a:spcBef>
            </a:pPr>
            <a:r>
              <a:rPr lang="en-US" sz="2000" kern="100" dirty="0">
                <a:solidFill>
                  <a:schemeClr val="bg1"/>
                </a:solidFill>
                <a:latin typeface="Fidelity Sans" panose="020B0503030202020204" pitchFamily="34" charset="0"/>
              </a:rPr>
              <a:t>That “free money” match is </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yours forever, even if you leave, </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as long as you are vested.</a:t>
            </a:r>
          </a:p>
        </p:txBody>
      </p:sp>
      <p:sp>
        <p:nvSpPr>
          <p:cNvPr id="13" name="Freeform 21">
            <a:extLst>
              <a:ext uri="{FF2B5EF4-FFF2-40B4-BE49-F238E27FC236}">
                <a16:creationId xmlns:a16="http://schemas.microsoft.com/office/drawing/2014/main" id="{524F6F2C-D708-4662-ACF0-621AA1EF4CD4}"/>
              </a:ext>
            </a:extLst>
          </p:cNvPr>
          <p:cNvSpPr>
            <a:spLocks noEditPoints="1"/>
          </p:cNvSpPr>
          <p:nvPr/>
        </p:nvSpPr>
        <p:spPr bwMode="auto">
          <a:xfrm rot="730753">
            <a:off x="11288746" y="701718"/>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14" name="Straight Connector 13">
            <a:extLst>
              <a:ext uri="{FF2B5EF4-FFF2-40B4-BE49-F238E27FC236}">
                <a16:creationId xmlns:a16="http://schemas.microsoft.com/office/drawing/2014/main" id="{C5B4DDD4-0A7C-43C7-973F-CE70FF9ED2E2}"/>
              </a:ext>
            </a:extLst>
          </p:cNvPr>
          <p:cNvCxnSpPr/>
          <p:nvPr/>
        </p:nvCxnSpPr>
        <p:spPr bwMode="gray">
          <a:xfrm>
            <a:off x="1" y="155088"/>
            <a:ext cx="2121963"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1005EE7-8C78-4C21-894F-EF2AAADFB312}"/>
              </a:ext>
            </a:extLst>
          </p:cNvPr>
          <p:cNvCxnSpPr/>
          <p:nvPr/>
        </p:nvCxnSpPr>
        <p:spPr bwMode="gray">
          <a:xfrm>
            <a:off x="1" y="378955"/>
            <a:ext cx="2121963"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45D6865-55D1-4A98-B55A-84C39C4D64D4}"/>
              </a:ext>
            </a:extLst>
          </p:cNvPr>
          <p:cNvCxnSpPr/>
          <p:nvPr/>
        </p:nvCxnSpPr>
        <p:spPr bwMode="gray">
          <a:xfrm>
            <a:off x="0" y="602822"/>
            <a:ext cx="2121963" cy="0"/>
          </a:xfrm>
          <a:prstGeom prst="line">
            <a:avLst/>
          </a:prstGeom>
          <a:ln w="50800"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7" name="Freeform 42">
            <a:extLst>
              <a:ext uri="{FF2B5EF4-FFF2-40B4-BE49-F238E27FC236}">
                <a16:creationId xmlns:a16="http://schemas.microsoft.com/office/drawing/2014/main" id="{EC30262C-8B44-4C22-83C5-CA8514D640AB}"/>
              </a:ext>
            </a:extLst>
          </p:cNvPr>
          <p:cNvSpPr>
            <a:spLocks noEditPoints="1"/>
          </p:cNvSpPr>
          <p:nvPr/>
        </p:nvSpPr>
        <p:spPr bwMode="auto">
          <a:xfrm rot="6067910">
            <a:off x="4835508" y="5850834"/>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9">
            <a:extLst>
              <a:ext uri="{FF2B5EF4-FFF2-40B4-BE49-F238E27FC236}">
                <a16:creationId xmlns:a16="http://schemas.microsoft.com/office/drawing/2014/main" id="{923FEE94-4BF1-4EE2-985D-909EA849A980}"/>
              </a:ext>
            </a:extLst>
          </p:cNvPr>
          <p:cNvSpPr>
            <a:spLocks noEditPoints="1"/>
          </p:cNvSpPr>
          <p:nvPr/>
        </p:nvSpPr>
        <p:spPr bwMode="auto">
          <a:xfrm rot="19913815">
            <a:off x="1140285" y="598027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84C18884-BE98-4F01-87A0-141823D45EB2}"/>
              </a:ext>
            </a:extLst>
          </p:cNvPr>
          <p:cNvSpPr>
            <a:spLocks noEditPoints="1"/>
          </p:cNvSpPr>
          <p:nvPr/>
        </p:nvSpPr>
        <p:spPr bwMode="auto">
          <a:xfrm rot="20932842">
            <a:off x="721000" y="549329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0">
            <a:extLst>
              <a:ext uri="{FF2B5EF4-FFF2-40B4-BE49-F238E27FC236}">
                <a16:creationId xmlns:a16="http://schemas.microsoft.com/office/drawing/2014/main" id="{6EDA8A62-F030-4567-8803-2E6C676B35F9}"/>
              </a:ext>
            </a:extLst>
          </p:cNvPr>
          <p:cNvSpPr>
            <a:spLocks noEditPoints="1"/>
          </p:cNvSpPr>
          <p:nvPr/>
        </p:nvSpPr>
        <p:spPr bwMode="auto">
          <a:xfrm>
            <a:off x="578940" y="137238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DFB97AE1-26CE-4C80-BA63-5D495F059B69}"/>
              </a:ext>
            </a:extLst>
          </p:cNvPr>
          <p:cNvGrpSpPr/>
          <p:nvPr/>
        </p:nvGrpSpPr>
        <p:grpSpPr>
          <a:xfrm rot="5400000">
            <a:off x="10402209" y="5880525"/>
            <a:ext cx="1993692" cy="593034"/>
            <a:chOff x="-119920" y="850958"/>
            <a:chExt cx="1993692" cy="593034"/>
          </a:xfrm>
        </p:grpSpPr>
        <p:sp>
          <p:nvSpPr>
            <p:cNvPr id="29" name="Freeform 5">
              <a:extLst>
                <a:ext uri="{FF2B5EF4-FFF2-40B4-BE49-F238E27FC236}">
                  <a16:creationId xmlns:a16="http://schemas.microsoft.com/office/drawing/2014/main" id="{0BAF4E2F-9B43-4431-A1E7-7FC5269810D6}"/>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0" name="Freeform 5">
              <a:extLst>
                <a:ext uri="{FF2B5EF4-FFF2-40B4-BE49-F238E27FC236}">
                  <a16:creationId xmlns:a16="http://schemas.microsoft.com/office/drawing/2014/main" id="{571EA0AA-20B5-45B4-8272-7D9B1C0C825E}"/>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31" name="Freeform 5">
              <a:extLst>
                <a:ext uri="{FF2B5EF4-FFF2-40B4-BE49-F238E27FC236}">
                  <a16:creationId xmlns:a16="http://schemas.microsoft.com/office/drawing/2014/main" id="{792E9DC9-4A38-4115-B83C-4DCB46D7F23D}"/>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3760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6B7B5A7-EFEA-43DB-AA3A-B8835F80E59B}"/>
              </a:ext>
            </a:extLst>
          </p:cNvPr>
          <p:cNvSpPr txBox="1"/>
          <p:nvPr/>
        </p:nvSpPr>
        <p:spPr>
          <a:xfrm>
            <a:off x="457200" y="2546560"/>
            <a:ext cx="2228850" cy="584775"/>
          </a:xfrm>
          <a:prstGeom prst="rect">
            <a:avLst/>
          </a:prstGeom>
          <a:noFill/>
        </p:spPr>
        <p:txBody>
          <a:bodyPr wrap="square">
            <a:spAutoFit/>
          </a:bodyPr>
          <a:lstStyle/>
          <a:p>
            <a:r>
              <a:rPr lang="en-US" sz="3200" b="1" dirty="0">
                <a:solidFill>
                  <a:schemeClr val="bg1"/>
                </a:solidFill>
                <a:ea typeface="Source Sans Pro" panose="020B0503030403020204" pitchFamily="34" charset="0"/>
              </a:rPr>
              <a:t>Savings</a:t>
            </a:r>
            <a:endParaRPr lang="en-US" sz="3200" b="1" dirty="0">
              <a:solidFill>
                <a:schemeClr val="bg1"/>
              </a:solidFill>
            </a:endParaRPr>
          </a:p>
        </p:txBody>
      </p:sp>
      <p:sp>
        <p:nvSpPr>
          <p:cNvPr id="9" name="TextBox 8">
            <a:extLst>
              <a:ext uri="{FF2B5EF4-FFF2-40B4-BE49-F238E27FC236}">
                <a16:creationId xmlns:a16="http://schemas.microsoft.com/office/drawing/2014/main" id="{F3D569B4-A685-462D-BF9E-34FE8DCBAB56}"/>
              </a:ext>
            </a:extLst>
          </p:cNvPr>
          <p:cNvSpPr txBox="1"/>
          <p:nvPr/>
        </p:nvSpPr>
        <p:spPr>
          <a:xfrm>
            <a:off x="9315116" y="2465033"/>
            <a:ext cx="2400634" cy="584775"/>
          </a:xfrm>
          <a:prstGeom prst="rect">
            <a:avLst/>
          </a:prstGeom>
          <a:noFill/>
        </p:spPr>
        <p:txBody>
          <a:bodyPr wrap="square">
            <a:spAutoFit/>
          </a:bodyPr>
          <a:lstStyle/>
          <a:p>
            <a:pPr algn="r"/>
            <a:r>
              <a:rPr lang="en-US" sz="3200" b="1" dirty="0">
                <a:solidFill>
                  <a:schemeClr val="bg1"/>
                </a:solidFill>
                <a:ea typeface="Source Sans Pro" panose="020B0503030403020204" pitchFamily="34" charset="0"/>
              </a:rPr>
              <a:t>Expenses</a:t>
            </a:r>
            <a:endParaRPr lang="en-US" sz="3200" b="1" dirty="0">
              <a:solidFill>
                <a:schemeClr val="bg1"/>
              </a:solidFill>
            </a:endParaRPr>
          </a:p>
        </p:txBody>
      </p:sp>
      <p:sp>
        <p:nvSpPr>
          <p:cNvPr id="10" name="TextBox 9">
            <a:extLst>
              <a:ext uri="{FF2B5EF4-FFF2-40B4-BE49-F238E27FC236}">
                <a16:creationId xmlns:a16="http://schemas.microsoft.com/office/drawing/2014/main" id="{3F35B2DD-DDEB-4049-B525-605544ACDFF6}"/>
              </a:ext>
            </a:extLst>
          </p:cNvPr>
          <p:cNvSpPr txBox="1"/>
          <p:nvPr/>
        </p:nvSpPr>
        <p:spPr>
          <a:xfrm>
            <a:off x="457199" y="3096122"/>
            <a:ext cx="2812553" cy="1077218"/>
          </a:xfrm>
          <a:prstGeom prst="rect">
            <a:avLst/>
          </a:prstGeom>
          <a:noFill/>
        </p:spPr>
        <p:txBody>
          <a:bodyPr wrap="square">
            <a:spAutoFit/>
          </a:bodyPr>
          <a:lstStyle/>
          <a:p>
            <a:r>
              <a:rPr lang="en-US" sz="3200" dirty="0">
                <a:solidFill>
                  <a:schemeClr val="bg1"/>
                </a:solidFill>
                <a:ea typeface="Source Sans Pro" panose="020B0503030403020204" pitchFamily="34" charset="0"/>
              </a:rPr>
              <a:t>Setting aside money</a:t>
            </a:r>
            <a:endParaRPr lang="en-US" sz="3200" dirty="0">
              <a:solidFill>
                <a:schemeClr val="bg1"/>
              </a:solidFill>
            </a:endParaRPr>
          </a:p>
        </p:txBody>
      </p:sp>
      <p:sp>
        <p:nvSpPr>
          <p:cNvPr id="11" name="TextBox 10">
            <a:extLst>
              <a:ext uri="{FF2B5EF4-FFF2-40B4-BE49-F238E27FC236}">
                <a16:creationId xmlns:a16="http://schemas.microsoft.com/office/drawing/2014/main" id="{23681B0B-AF6E-4914-9FE3-840FBFC95204}"/>
              </a:ext>
            </a:extLst>
          </p:cNvPr>
          <p:cNvSpPr txBox="1"/>
          <p:nvPr/>
        </p:nvSpPr>
        <p:spPr>
          <a:xfrm>
            <a:off x="9003452" y="3097579"/>
            <a:ext cx="2712298" cy="1077218"/>
          </a:xfrm>
          <a:prstGeom prst="rect">
            <a:avLst/>
          </a:prstGeom>
          <a:noFill/>
        </p:spPr>
        <p:txBody>
          <a:bodyPr wrap="square">
            <a:spAutoFit/>
          </a:bodyPr>
          <a:lstStyle/>
          <a:p>
            <a:pPr algn="r"/>
            <a:r>
              <a:rPr lang="en-US" sz="3200" dirty="0">
                <a:solidFill>
                  <a:schemeClr val="bg1"/>
                </a:solidFill>
                <a:ea typeface="Source Sans Pro" panose="020B0503030403020204" pitchFamily="34" charset="0"/>
              </a:rPr>
              <a:t>Cutting down </a:t>
            </a:r>
            <a:br>
              <a:rPr lang="en-US" sz="3200" dirty="0">
                <a:solidFill>
                  <a:schemeClr val="bg1"/>
                </a:solidFill>
                <a:ea typeface="Source Sans Pro" panose="020B0503030403020204" pitchFamily="34" charset="0"/>
              </a:rPr>
            </a:br>
            <a:r>
              <a:rPr lang="en-US" sz="3200" dirty="0">
                <a:solidFill>
                  <a:schemeClr val="bg1"/>
                </a:solidFill>
                <a:ea typeface="Source Sans Pro" panose="020B0503030403020204" pitchFamily="34" charset="0"/>
              </a:rPr>
              <a:t>on our wants</a:t>
            </a:r>
            <a:endParaRPr lang="en-US" sz="3200" dirty="0">
              <a:solidFill>
                <a:schemeClr val="bg1"/>
              </a:solidFill>
            </a:endParaRPr>
          </a:p>
        </p:txBody>
      </p:sp>
      <p:sp>
        <p:nvSpPr>
          <p:cNvPr id="12" name="TextBox 11">
            <a:extLst>
              <a:ext uri="{FF2B5EF4-FFF2-40B4-BE49-F238E27FC236}">
                <a16:creationId xmlns:a16="http://schemas.microsoft.com/office/drawing/2014/main" id="{80818468-D034-4909-8182-3D7CD13AC3D6}"/>
              </a:ext>
            </a:extLst>
          </p:cNvPr>
          <p:cNvSpPr txBox="1"/>
          <p:nvPr/>
        </p:nvSpPr>
        <p:spPr>
          <a:xfrm>
            <a:off x="4248150" y="2367171"/>
            <a:ext cx="3695700" cy="2123658"/>
          </a:xfrm>
          <a:prstGeom prst="rect">
            <a:avLst/>
          </a:prstGeom>
          <a:noFill/>
        </p:spPr>
        <p:txBody>
          <a:bodyPr wrap="square">
            <a:spAutoFit/>
          </a:bodyPr>
          <a:lstStyle/>
          <a:p>
            <a:pPr algn="ctr"/>
            <a:r>
              <a:rPr lang="en-US" sz="4400" dirty="0">
                <a:solidFill>
                  <a:schemeClr val="bg1"/>
                </a:solidFill>
              </a:rPr>
              <a:t>Help us </a:t>
            </a:r>
            <a:br>
              <a:rPr lang="en-US" sz="4400" dirty="0">
                <a:solidFill>
                  <a:schemeClr val="bg1"/>
                </a:solidFill>
              </a:rPr>
            </a:br>
            <a:r>
              <a:rPr lang="en-US" sz="4400" dirty="0">
                <a:solidFill>
                  <a:schemeClr val="bg1"/>
                </a:solidFill>
              </a:rPr>
              <a:t>achieve </a:t>
            </a:r>
            <a:br>
              <a:rPr lang="en-US" sz="4400" dirty="0">
                <a:solidFill>
                  <a:schemeClr val="bg1"/>
                </a:solidFill>
              </a:rPr>
            </a:br>
            <a:r>
              <a:rPr lang="en-US" sz="4400" dirty="0">
                <a:solidFill>
                  <a:schemeClr val="bg1"/>
                </a:solidFill>
              </a:rPr>
              <a:t>our goals!</a:t>
            </a:r>
          </a:p>
        </p:txBody>
      </p:sp>
      <p:grpSp>
        <p:nvGrpSpPr>
          <p:cNvPr id="524" name="Group 523">
            <a:extLst>
              <a:ext uri="{FF2B5EF4-FFF2-40B4-BE49-F238E27FC236}">
                <a16:creationId xmlns:a16="http://schemas.microsoft.com/office/drawing/2014/main" id="{312953DA-A268-494B-8A95-030167582F40}"/>
              </a:ext>
            </a:extLst>
          </p:cNvPr>
          <p:cNvGrpSpPr/>
          <p:nvPr/>
        </p:nvGrpSpPr>
        <p:grpSpPr>
          <a:xfrm>
            <a:off x="84399" y="5272854"/>
            <a:ext cx="12019575" cy="1438538"/>
            <a:chOff x="84399" y="5272854"/>
            <a:chExt cx="12019575" cy="1438538"/>
          </a:xfrm>
        </p:grpSpPr>
        <p:sp>
          <p:nvSpPr>
            <p:cNvPr id="243" name="Freeform 15">
              <a:extLst>
                <a:ext uri="{FF2B5EF4-FFF2-40B4-BE49-F238E27FC236}">
                  <a16:creationId xmlns:a16="http://schemas.microsoft.com/office/drawing/2014/main" id="{8FB433C3-B2BF-4D1B-B8DE-078D9542617B}"/>
                </a:ext>
              </a:extLst>
            </p:cNvPr>
            <p:cNvSpPr>
              <a:spLocks/>
            </p:cNvSpPr>
            <p:nvPr/>
          </p:nvSpPr>
          <p:spPr bwMode="auto">
            <a:xfrm>
              <a:off x="10394290"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16">
              <a:extLst>
                <a:ext uri="{FF2B5EF4-FFF2-40B4-BE49-F238E27FC236}">
                  <a16:creationId xmlns:a16="http://schemas.microsoft.com/office/drawing/2014/main" id="{946307D3-28AC-4892-8D82-3B08E04B2FE3}"/>
                </a:ext>
              </a:extLst>
            </p:cNvPr>
            <p:cNvSpPr>
              <a:spLocks/>
            </p:cNvSpPr>
            <p:nvPr/>
          </p:nvSpPr>
          <p:spPr bwMode="auto">
            <a:xfrm>
              <a:off x="10715593"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17">
              <a:extLst>
                <a:ext uri="{FF2B5EF4-FFF2-40B4-BE49-F238E27FC236}">
                  <a16:creationId xmlns:a16="http://schemas.microsoft.com/office/drawing/2014/main" id="{37A55D4C-276D-4594-8655-FC59779FA3B3}"/>
                </a:ext>
              </a:extLst>
            </p:cNvPr>
            <p:cNvSpPr>
              <a:spLocks/>
            </p:cNvSpPr>
            <p:nvPr/>
          </p:nvSpPr>
          <p:spPr bwMode="auto">
            <a:xfrm>
              <a:off x="11037878"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8">
              <a:extLst>
                <a:ext uri="{FF2B5EF4-FFF2-40B4-BE49-F238E27FC236}">
                  <a16:creationId xmlns:a16="http://schemas.microsoft.com/office/drawing/2014/main" id="{0FAA7EA6-D425-4C67-A153-3E9831006378}"/>
                </a:ext>
              </a:extLst>
            </p:cNvPr>
            <p:cNvSpPr>
              <a:spLocks/>
            </p:cNvSpPr>
            <p:nvPr/>
          </p:nvSpPr>
          <p:spPr bwMode="auto">
            <a:xfrm>
              <a:off x="11362128"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9">
              <a:extLst>
                <a:ext uri="{FF2B5EF4-FFF2-40B4-BE49-F238E27FC236}">
                  <a16:creationId xmlns:a16="http://schemas.microsoft.com/office/drawing/2014/main" id="{2BB36921-BC6F-4BB1-85C5-1D1651B25064}"/>
                </a:ext>
              </a:extLst>
            </p:cNvPr>
            <p:cNvSpPr>
              <a:spLocks/>
            </p:cNvSpPr>
            <p:nvPr/>
          </p:nvSpPr>
          <p:spPr bwMode="auto">
            <a:xfrm>
              <a:off x="11683431"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20">
              <a:extLst>
                <a:ext uri="{FF2B5EF4-FFF2-40B4-BE49-F238E27FC236}">
                  <a16:creationId xmlns:a16="http://schemas.microsoft.com/office/drawing/2014/main" id="{BA1A918D-3883-4BE9-B9AC-CDE6E8E2D1B6}"/>
                </a:ext>
              </a:extLst>
            </p:cNvPr>
            <p:cNvSpPr>
              <a:spLocks/>
            </p:cNvSpPr>
            <p:nvPr/>
          </p:nvSpPr>
          <p:spPr bwMode="auto">
            <a:xfrm>
              <a:off x="12005716"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32">
              <a:extLst>
                <a:ext uri="{FF2B5EF4-FFF2-40B4-BE49-F238E27FC236}">
                  <a16:creationId xmlns:a16="http://schemas.microsoft.com/office/drawing/2014/main" id="{F8BE7B54-8682-4B3F-BD97-25EC7C0C7FDA}"/>
                </a:ext>
              </a:extLst>
            </p:cNvPr>
            <p:cNvSpPr>
              <a:spLocks/>
            </p:cNvSpPr>
            <p:nvPr/>
          </p:nvSpPr>
          <p:spPr bwMode="auto">
            <a:xfrm>
              <a:off x="10394290"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33">
              <a:extLst>
                <a:ext uri="{FF2B5EF4-FFF2-40B4-BE49-F238E27FC236}">
                  <a16:creationId xmlns:a16="http://schemas.microsoft.com/office/drawing/2014/main" id="{8EE4272E-2A14-42DE-83E7-38F0CAB805DA}"/>
                </a:ext>
              </a:extLst>
            </p:cNvPr>
            <p:cNvSpPr>
              <a:spLocks/>
            </p:cNvSpPr>
            <p:nvPr/>
          </p:nvSpPr>
          <p:spPr bwMode="auto">
            <a:xfrm>
              <a:off x="10715593"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34">
              <a:extLst>
                <a:ext uri="{FF2B5EF4-FFF2-40B4-BE49-F238E27FC236}">
                  <a16:creationId xmlns:a16="http://schemas.microsoft.com/office/drawing/2014/main" id="{0BDA471A-BDB9-4D71-856F-7DA9E052CCCA}"/>
                </a:ext>
              </a:extLst>
            </p:cNvPr>
            <p:cNvSpPr>
              <a:spLocks/>
            </p:cNvSpPr>
            <p:nvPr/>
          </p:nvSpPr>
          <p:spPr bwMode="auto">
            <a:xfrm>
              <a:off x="11037878"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35">
              <a:extLst>
                <a:ext uri="{FF2B5EF4-FFF2-40B4-BE49-F238E27FC236}">
                  <a16:creationId xmlns:a16="http://schemas.microsoft.com/office/drawing/2014/main" id="{E857797C-2706-4571-B774-FBE861310541}"/>
                </a:ext>
              </a:extLst>
            </p:cNvPr>
            <p:cNvSpPr>
              <a:spLocks/>
            </p:cNvSpPr>
            <p:nvPr/>
          </p:nvSpPr>
          <p:spPr bwMode="auto">
            <a:xfrm>
              <a:off x="11362128"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36">
              <a:extLst>
                <a:ext uri="{FF2B5EF4-FFF2-40B4-BE49-F238E27FC236}">
                  <a16:creationId xmlns:a16="http://schemas.microsoft.com/office/drawing/2014/main" id="{64FB2056-7A52-4DD2-80BC-7314582055E3}"/>
                </a:ext>
              </a:extLst>
            </p:cNvPr>
            <p:cNvSpPr>
              <a:spLocks/>
            </p:cNvSpPr>
            <p:nvPr/>
          </p:nvSpPr>
          <p:spPr bwMode="auto">
            <a:xfrm>
              <a:off x="11683431"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37">
              <a:extLst>
                <a:ext uri="{FF2B5EF4-FFF2-40B4-BE49-F238E27FC236}">
                  <a16:creationId xmlns:a16="http://schemas.microsoft.com/office/drawing/2014/main" id="{EC100C07-A612-4107-87A3-B398660A866B}"/>
                </a:ext>
              </a:extLst>
            </p:cNvPr>
            <p:cNvSpPr>
              <a:spLocks/>
            </p:cNvSpPr>
            <p:nvPr/>
          </p:nvSpPr>
          <p:spPr bwMode="auto">
            <a:xfrm>
              <a:off x="12005716"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49">
              <a:extLst>
                <a:ext uri="{FF2B5EF4-FFF2-40B4-BE49-F238E27FC236}">
                  <a16:creationId xmlns:a16="http://schemas.microsoft.com/office/drawing/2014/main" id="{6AD00EE7-C244-4BF8-A91F-C3683175E5C5}"/>
                </a:ext>
              </a:extLst>
            </p:cNvPr>
            <p:cNvSpPr>
              <a:spLocks/>
            </p:cNvSpPr>
            <p:nvPr/>
          </p:nvSpPr>
          <p:spPr bwMode="auto">
            <a:xfrm>
              <a:off x="10394290"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50">
              <a:extLst>
                <a:ext uri="{FF2B5EF4-FFF2-40B4-BE49-F238E27FC236}">
                  <a16:creationId xmlns:a16="http://schemas.microsoft.com/office/drawing/2014/main" id="{EDF1B578-CDD3-4E49-A8C1-858D26EF8292}"/>
                </a:ext>
              </a:extLst>
            </p:cNvPr>
            <p:cNvSpPr>
              <a:spLocks/>
            </p:cNvSpPr>
            <p:nvPr/>
          </p:nvSpPr>
          <p:spPr bwMode="auto">
            <a:xfrm>
              <a:off x="10715593"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51">
              <a:extLst>
                <a:ext uri="{FF2B5EF4-FFF2-40B4-BE49-F238E27FC236}">
                  <a16:creationId xmlns:a16="http://schemas.microsoft.com/office/drawing/2014/main" id="{9034ED7E-B5B2-4BF7-815C-0C9E1D810968}"/>
                </a:ext>
              </a:extLst>
            </p:cNvPr>
            <p:cNvSpPr>
              <a:spLocks/>
            </p:cNvSpPr>
            <p:nvPr/>
          </p:nvSpPr>
          <p:spPr bwMode="auto">
            <a:xfrm>
              <a:off x="11037878"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52">
              <a:extLst>
                <a:ext uri="{FF2B5EF4-FFF2-40B4-BE49-F238E27FC236}">
                  <a16:creationId xmlns:a16="http://schemas.microsoft.com/office/drawing/2014/main" id="{3E00C96C-DD36-46A8-BD7A-DD5EDBF6C48C}"/>
                </a:ext>
              </a:extLst>
            </p:cNvPr>
            <p:cNvSpPr>
              <a:spLocks/>
            </p:cNvSpPr>
            <p:nvPr/>
          </p:nvSpPr>
          <p:spPr bwMode="auto">
            <a:xfrm>
              <a:off x="11362128"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53">
              <a:extLst>
                <a:ext uri="{FF2B5EF4-FFF2-40B4-BE49-F238E27FC236}">
                  <a16:creationId xmlns:a16="http://schemas.microsoft.com/office/drawing/2014/main" id="{489289F9-D833-4AA1-841F-35EE6E5E6FD7}"/>
                </a:ext>
              </a:extLst>
            </p:cNvPr>
            <p:cNvSpPr>
              <a:spLocks/>
            </p:cNvSpPr>
            <p:nvPr/>
          </p:nvSpPr>
          <p:spPr bwMode="auto">
            <a:xfrm>
              <a:off x="11683431"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54">
              <a:extLst>
                <a:ext uri="{FF2B5EF4-FFF2-40B4-BE49-F238E27FC236}">
                  <a16:creationId xmlns:a16="http://schemas.microsoft.com/office/drawing/2014/main" id="{4E660154-57B9-491E-AC5A-096EC97F21D0}"/>
                </a:ext>
              </a:extLst>
            </p:cNvPr>
            <p:cNvSpPr>
              <a:spLocks/>
            </p:cNvSpPr>
            <p:nvPr/>
          </p:nvSpPr>
          <p:spPr bwMode="auto">
            <a:xfrm>
              <a:off x="12005716"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18" name="Group 217">
              <a:extLst>
                <a:ext uri="{FF2B5EF4-FFF2-40B4-BE49-F238E27FC236}">
                  <a16:creationId xmlns:a16="http://schemas.microsoft.com/office/drawing/2014/main" id="{F6B6BB65-21E4-490C-BF78-0FDA8DA83487}"/>
                </a:ext>
              </a:extLst>
            </p:cNvPr>
            <p:cNvGrpSpPr/>
            <p:nvPr/>
          </p:nvGrpSpPr>
          <p:grpSpPr>
            <a:xfrm>
              <a:off x="7817129" y="5950877"/>
              <a:ext cx="2355237" cy="760515"/>
              <a:chOff x="9374680" y="5723621"/>
              <a:chExt cx="2355237" cy="760515"/>
            </a:xfrm>
          </p:grpSpPr>
          <p:sp>
            <p:nvSpPr>
              <p:cNvPr id="219" name="Freeform 15">
                <a:extLst>
                  <a:ext uri="{FF2B5EF4-FFF2-40B4-BE49-F238E27FC236}">
                    <a16:creationId xmlns:a16="http://schemas.microsoft.com/office/drawing/2014/main" id="{162CBB0C-83BC-435D-9175-0BCC6CB45EA2}"/>
                  </a:ext>
                </a:extLst>
              </p:cNvPr>
              <p:cNvSpPr>
                <a:spLocks/>
              </p:cNvSpPr>
              <p:nvPr/>
            </p:nvSpPr>
            <p:spPr bwMode="auto">
              <a:xfrm>
                <a:off x="9374680" y="572362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6">
                <a:extLst>
                  <a:ext uri="{FF2B5EF4-FFF2-40B4-BE49-F238E27FC236}">
                    <a16:creationId xmlns:a16="http://schemas.microsoft.com/office/drawing/2014/main" id="{28CDE6BD-B164-4B57-A865-E63D84F828AF}"/>
                  </a:ext>
                </a:extLst>
              </p:cNvPr>
              <p:cNvSpPr>
                <a:spLocks/>
              </p:cNvSpPr>
              <p:nvPr/>
            </p:nvSpPr>
            <p:spPr bwMode="auto">
              <a:xfrm>
                <a:off x="9695983"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7">
                <a:extLst>
                  <a:ext uri="{FF2B5EF4-FFF2-40B4-BE49-F238E27FC236}">
                    <a16:creationId xmlns:a16="http://schemas.microsoft.com/office/drawing/2014/main" id="{F15C2F8E-9889-4C3C-BC4C-174A584F866F}"/>
                  </a:ext>
                </a:extLst>
              </p:cNvPr>
              <p:cNvSpPr>
                <a:spLocks/>
              </p:cNvSpPr>
              <p:nvPr/>
            </p:nvSpPr>
            <p:spPr bwMode="auto">
              <a:xfrm>
                <a:off x="10018268" y="572362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8">
                <a:extLst>
                  <a:ext uri="{FF2B5EF4-FFF2-40B4-BE49-F238E27FC236}">
                    <a16:creationId xmlns:a16="http://schemas.microsoft.com/office/drawing/2014/main" id="{8BDC9923-DC19-497F-8DD4-8B5769C08D9C}"/>
                  </a:ext>
                </a:extLst>
              </p:cNvPr>
              <p:cNvSpPr>
                <a:spLocks/>
              </p:cNvSpPr>
              <p:nvPr/>
            </p:nvSpPr>
            <p:spPr bwMode="auto">
              <a:xfrm>
                <a:off x="10342518" y="572362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9">
                <a:extLst>
                  <a:ext uri="{FF2B5EF4-FFF2-40B4-BE49-F238E27FC236}">
                    <a16:creationId xmlns:a16="http://schemas.microsoft.com/office/drawing/2014/main" id="{4356EB7B-E082-4898-9542-08BA2FF23491}"/>
                  </a:ext>
                </a:extLst>
              </p:cNvPr>
              <p:cNvSpPr>
                <a:spLocks/>
              </p:cNvSpPr>
              <p:nvPr/>
            </p:nvSpPr>
            <p:spPr bwMode="auto">
              <a:xfrm>
                <a:off x="10663821"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20">
                <a:extLst>
                  <a:ext uri="{FF2B5EF4-FFF2-40B4-BE49-F238E27FC236}">
                    <a16:creationId xmlns:a16="http://schemas.microsoft.com/office/drawing/2014/main" id="{5B46CB15-4FE9-44FC-83AC-DF06FC495160}"/>
                  </a:ext>
                </a:extLst>
              </p:cNvPr>
              <p:cNvSpPr>
                <a:spLocks/>
              </p:cNvSpPr>
              <p:nvPr/>
            </p:nvSpPr>
            <p:spPr bwMode="auto">
              <a:xfrm>
                <a:off x="10986106" y="572362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21">
                <a:extLst>
                  <a:ext uri="{FF2B5EF4-FFF2-40B4-BE49-F238E27FC236}">
                    <a16:creationId xmlns:a16="http://schemas.microsoft.com/office/drawing/2014/main" id="{DD0A26AE-BC97-463D-8295-43987ADD7D66}"/>
                  </a:ext>
                </a:extLst>
              </p:cNvPr>
              <p:cNvSpPr>
                <a:spLocks/>
              </p:cNvSpPr>
              <p:nvPr/>
            </p:nvSpPr>
            <p:spPr bwMode="auto">
              <a:xfrm>
                <a:off x="11310356" y="572362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22">
                <a:extLst>
                  <a:ext uri="{FF2B5EF4-FFF2-40B4-BE49-F238E27FC236}">
                    <a16:creationId xmlns:a16="http://schemas.microsoft.com/office/drawing/2014/main" id="{35C56BA5-C645-470A-8D44-3FA697A1D761}"/>
                  </a:ext>
                </a:extLst>
              </p:cNvPr>
              <p:cNvSpPr>
                <a:spLocks/>
              </p:cNvSpPr>
              <p:nvPr/>
            </p:nvSpPr>
            <p:spPr bwMode="auto">
              <a:xfrm>
                <a:off x="11631659" y="572362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32">
                <a:extLst>
                  <a:ext uri="{FF2B5EF4-FFF2-40B4-BE49-F238E27FC236}">
                    <a16:creationId xmlns:a16="http://schemas.microsoft.com/office/drawing/2014/main" id="{4433035D-0D9F-4080-A571-BA2E87C0FAAC}"/>
                  </a:ext>
                </a:extLst>
              </p:cNvPr>
              <p:cNvSpPr>
                <a:spLocks/>
              </p:cNvSpPr>
              <p:nvPr/>
            </p:nvSpPr>
            <p:spPr bwMode="auto">
              <a:xfrm>
                <a:off x="9374680"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33">
                <a:extLst>
                  <a:ext uri="{FF2B5EF4-FFF2-40B4-BE49-F238E27FC236}">
                    <a16:creationId xmlns:a16="http://schemas.microsoft.com/office/drawing/2014/main" id="{0809919E-B7ED-4B3A-97C5-ABF565E16141}"/>
                  </a:ext>
                </a:extLst>
              </p:cNvPr>
              <p:cNvSpPr>
                <a:spLocks/>
              </p:cNvSpPr>
              <p:nvPr/>
            </p:nvSpPr>
            <p:spPr bwMode="auto">
              <a:xfrm>
                <a:off x="9695983"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34">
                <a:extLst>
                  <a:ext uri="{FF2B5EF4-FFF2-40B4-BE49-F238E27FC236}">
                    <a16:creationId xmlns:a16="http://schemas.microsoft.com/office/drawing/2014/main" id="{384F3F5E-C301-4A43-AA96-6B9D9F574F7A}"/>
                  </a:ext>
                </a:extLst>
              </p:cNvPr>
              <p:cNvSpPr>
                <a:spLocks/>
              </p:cNvSpPr>
              <p:nvPr/>
            </p:nvSpPr>
            <p:spPr bwMode="auto">
              <a:xfrm>
                <a:off x="10018268" y="638587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35">
                <a:extLst>
                  <a:ext uri="{FF2B5EF4-FFF2-40B4-BE49-F238E27FC236}">
                    <a16:creationId xmlns:a16="http://schemas.microsoft.com/office/drawing/2014/main" id="{A99B5030-9200-44E3-96C3-59C3F42BA0C3}"/>
                  </a:ext>
                </a:extLst>
              </p:cNvPr>
              <p:cNvSpPr>
                <a:spLocks/>
              </p:cNvSpPr>
              <p:nvPr/>
            </p:nvSpPr>
            <p:spPr bwMode="auto">
              <a:xfrm>
                <a:off x="10342518"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36">
                <a:extLst>
                  <a:ext uri="{FF2B5EF4-FFF2-40B4-BE49-F238E27FC236}">
                    <a16:creationId xmlns:a16="http://schemas.microsoft.com/office/drawing/2014/main" id="{DD171534-07A4-4C34-82D7-D1C5AA7848D0}"/>
                  </a:ext>
                </a:extLst>
              </p:cNvPr>
              <p:cNvSpPr>
                <a:spLocks/>
              </p:cNvSpPr>
              <p:nvPr/>
            </p:nvSpPr>
            <p:spPr bwMode="auto">
              <a:xfrm>
                <a:off x="10663821"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37">
                <a:extLst>
                  <a:ext uri="{FF2B5EF4-FFF2-40B4-BE49-F238E27FC236}">
                    <a16:creationId xmlns:a16="http://schemas.microsoft.com/office/drawing/2014/main" id="{79B458CD-3CFF-4219-9536-8D5F1D35752E}"/>
                  </a:ext>
                </a:extLst>
              </p:cNvPr>
              <p:cNvSpPr>
                <a:spLocks/>
              </p:cNvSpPr>
              <p:nvPr/>
            </p:nvSpPr>
            <p:spPr bwMode="auto">
              <a:xfrm>
                <a:off x="10986106" y="638587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38">
                <a:extLst>
                  <a:ext uri="{FF2B5EF4-FFF2-40B4-BE49-F238E27FC236}">
                    <a16:creationId xmlns:a16="http://schemas.microsoft.com/office/drawing/2014/main" id="{A774336F-8518-4D81-B35C-FA59B6B78298}"/>
                  </a:ext>
                </a:extLst>
              </p:cNvPr>
              <p:cNvSpPr>
                <a:spLocks/>
              </p:cNvSpPr>
              <p:nvPr/>
            </p:nvSpPr>
            <p:spPr bwMode="auto">
              <a:xfrm>
                <a:off x="11310356" y="638587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39">
                <a:extLst>
                  <a:ext uri="{FF2B5EF4-FFF2-40B4-BE49-F238E27FC236}">
                    <a16:creationId xmlns:a16="http://schemas.microsoft.com/office/drawing/2014/main" id="{565D2216-CDAF-4798-8B91-C8FE06D92031}"/>
                  </a:ext>
                </a:extLst>
              </p:cNvPr>
              <p:cNvSpPr>
                <a:spLocks/>
              </p:cNvSpPr>
              <p:nvPr/>
            </p:nvSpPr>
            <p:spPr bwMode="auto">
              <a:xfrm>
                <a:off x="11631659" y="638587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49">
                <a:extLst>
                  <a:ext uri="{FF2B5EF4-FFF2-40B4-BE49-F238E27FC236}">
                    <a16:creationId xmlns:a16="http://schemas.microsoft.com/office/drawing/2014/main" id="{0273F6E6-222D-4328-9CDD-C9EBDA931F7B}"/>
                  </a:ext>
                </a:extLst>
              </p:cNvPr>
              <p:cNvSpPr>
                <a:spLocks/>
              </p:cNvSpPr>
              <p:nvPr/>
            </p:nvSpPr>
            <p:spPr bwMode="auto">
              <a:xfrm>
                <a:off x="9374680"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50">
                <a:extLst>
                  <a:ext uri="{FF2B5EF4-FFF2-40B4-BE49-F238E27FC236}">
                    <a16:creationId xmlns:a16="http://schemas.microsoft.com/office/drawing/2014/main" id="{0F0DC478-E7F5-4AB9-89B9-70D3C581AEC9}"/>
                  </a:ext>
                </a:extLst>
              </p:cNvPr>
              <p:cNvSpPr>
                <a:spLocks/>
              </p:cNvSpPr>
              <p:nvPr/>
            </p:nvSpPr>
            <p:spPr bwMode="auto">
              <a:xfrm>
                <a:off x="9695983"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51">
                <a:extLst>
                  <a:ext uri="{FF2B5EF4-FFF2-40B4-BE49-F238E27FC236}">
                    <a16:creationId xmlns:a16="http://schemas.microsoft.com/office/drawing/2014/main" id="{B0740E25-1D2E-4D87-8740-4299F118778C}"/>
                  </a:ext>
                </a:extLst>
              </p:cNvPr>
              <p:cNvSpPr>
                <a:spLocks/>
              </p:cNvSpPr>
              <p:nvPr/>
            </p:nvSpPr>
            <p:spPr bwMode="auto">
              <a:xfrm>
                <a:off x="10018268" y="605474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52">
                <a:extLst>
                  <a:ext uri="{FF2B5EF4-FFF2-40B4-BE49-F238E27FC236}">
                    <a16:creationId xmlns:a16="http://schemas.microsoft.com/office/drawing/2014/main" id="{93EF2889-AC32-41CB-8ED9-17A2F3BB9358}"/>
                  </a:ext>
                </a:extLst>
              </p:cNvPr>
              <p:cNvSpPr>
                <a:spLocks/>
              </p:cNvSpPr>
              <p:nvPr/>
            </p:nvSpPr>
            <p:spPr bwMode="auto">
              <a:xfrm>
                <a:off x="10342518"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53">
                <a:extLst>
                  <a:ext uri="{FF2B5EF4-FFF2-40B4-BE49-F238E27FC236}">
                    <a16:creationId xmlns:a16="http://schemas.microsoft.com/office/drawing/2014/main" id="{FA43DA21-560B-453B-BAC1-5A99E666E7F6}"/>
                  </a:ext>
                </a:extLst>
              </p:cNvPr>
              <p:cNvSpPr>
                <a:spLocks/>
              </p:cNvSpPr>
              <p:nvPr/>
            </p:nvSpPr>
            <p:spPr bwMode="auto">
              <a:xfrm>
                <a:off x="10663821"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54">
                <a:extLst>
                  <a:ext uri="{FF2B5EF4-FFF2-40B4-BE49-F238E27FC236}">
                    <a16:creationId xmlns:a16="http://schemas.microsoft.com/office/drawing/2014/main" id="{36EACC13-227C-4CBA-9CFA-AC8CD3FB509A}"/>
                  </a:ext>
                </a:extLst>
              </p:cNvPr>
              <p:cNvSpPr>
                <a:spLocks/>
              </p:cNvSpPr>
              <p:nvPr/>
            </p:nvSpPr>
            <p:spPr bwMode="auto">
              <a:xfrm>
                <a:off x="10986106" y="605474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55">
                <a:extLst>
                  <a:ext uri="{FF2B5EF4-FFF2-40B4-BE49-F238E27FC236}">
                    <a16:creationId xmlns:a16="http://schemas.microsoft.com/office/drawing/2014/main" id="{DF4FBB8F-05EA-43F5-AED4-3BCC624C5820}"/>
                  </a:ext>
                </a:extLst>
              </p:cNvPr>
              <p:cNvSpPr>
                <a:spLocks/>
              </p:cNvSpPr>
              <p:nvPr/>
            </p:nvSpPr>
            <p:spPr bwMode="auto">
              <a:xfrm>
                <a:off x="11310356" y="605474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56">
                <a:extLst>
                  <a:ext uri="{FF2B5EF4-FFF2-40B4-BE49-F238E27FC236}">
                    <a16:creationId xmlns:a16="http://schemas.microsoft.com/office/drawing/2014/main" id="{C09A7698-1EAD-40A2-B849-8E0A01926371}"/>
                  </a:ext>
                </a:extLst>
              </p:cNvPr>
              <p:cNvSpPr>
                <a:spLocks/>
              </p:cNvSpPr>
              <p:nvPr/>
            </p:nvSpPr>
            <p:spPr bwMode="auto">
              <a:xfrm>
                <a:off x="11631659" y="605474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40" name="Group 139">
              <a:extLst>
                <a:ext uri="{FF2B5EF4-FFF2-40B4-BE49-F238E27FC236}">
                  <a16:creationId xmlns:a16="http://schemas.microsoft.com/office/drawing/2014/main" id="{792FEAA2-74CC-4D3C-841B-C9B3E0F5F478}"/>
                </a:ext>
              </a:extLst>
            </p:cNvPr>
            <p:cNvGrpSpPr/>
            <p:nvPr/>
          </p:nvGrpSpPr>
          <p:grpSpPr>
            <a:xfrm>
              <a:off x="2662240" y="5950877"/>
              <a:ext cx="4932398" cy="760515"/>
              <a:chOff x="7754065" y="5631615"/>
              <a:chExt cx="4932398" cy="760515"/>
            </a:xfrm>
          </p:grpSpPr>
          <p:grpSp>
            <p:nvGrpSpPr>
              <p:cNvPr id="167" name="Group 166">
                <a:extLst>
                  <a:ext uri="{FF2B5EF4-FFF2-40B4-BE49-F238E27FC236}">
                    <a16:creationId xmlns:a16="http://schemas.microsoft.com/office/drawing/2014/main" id="{2C689D00-0897-4F80-B597-2568770451B1}"/>
                  </a:ext>
                </a:extLst>
              </p:cNvPr>
              <p:cNvGrpSpPr/>
              <p:nvPr/>
            </p:nvGrpSpPr>
            <p:grpSpPr>
              <a:xfrm>
                <a:off x="10331226" y="5631615"/>
                <a:ext cx="2355237" cy="760515"/>
                <a:chOff x="9374680" y="5723621"/>
                <a:chExt cx="2355237" cy="760515"/>
              </a:xfrm>
            </p:grpSpPr>
            <p:sp>
              <p:nvSpPr>
                <p:cNvPr id="193" name="Freeform 15">
                  <a:extLst>
                    <a:ext uri="{FF2B5EF4-FFF2-40B4-BE49-F238E27FC236}">
                      <a16:creationId xmlns:a16="http://schemas.microsoft.com/office/drawing/2014/main" id="{C56A1FF8-67E5-4ABB-9192-0A5488A44CC2}"/>
                    </a:ext>
                  </a:extLst>
                </p:cNvPr>
                <p:cNvSpPr>
                  <a:spLocks/>
                </p:cNvSpPr>
                <p:nvPr/>
              </p:nvSpPr>
              <p:spPr bwMode="auto">
                <a:xfrm>
                  <a:off x="9374680" y="572362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16">
                  <a:extLst>
                    <a:ext uri="{FF2B5EF4-FFF2-40B4-BE49-F238E27FC236}">
                      <a16:creationId xmlns:a16="http://schemas.microsoft.com/office/drawing/2014/main" id="{5BDEAC0D-5E4F-4C81-A1F6-050063CA3821}"/>
                    </a:ext>
                  </a:extLst>
                </p:cNvPr>
                <p:cNvSpPr>
                  <a:spLocks/>
                </p:cNvSpPr>
                <p:nvPr/>
              </p:nvSpPr>
              <p:spPr bwMode="auto">
                <a:xfrm>
                  <a:off x="9695983"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17">
                  <a:extLst>
                    <a:ext uri="{FF2B5EF4-FFF2-40B4-BE49-F238E27FC236}">
                      <a16:creationId xmlns:a16="http://schemas.microsoft.com/office/drawing/2014/main" id="{DF060586-536A-4B7B-993D-7F9CA05A37D1}"/>
                    </a:ext>
                  </a:extLst>
                </p:cNvPr>
                <p:cNvSpPr>
                  <a:spLocks/>
                </p:cNvSpPr>
                <p:nvPr/>
              </p:nvSpPr>
              <p:spPr bwMode="auto">
                <a:xfrm>
                  <a:off x="10018268" y="572362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18">
                  <a:extLst>
                    <a:ext uri="{FF2B5EF4-FFF2-40B4-BE49-F238E27FC236}">
                      <a16:creationId xmlns:a16="http://schemas.microsoft.com/office/drawing/2014/main" id="{ED77CAAE-6C16-4106-88AC-D918146B323D}"/>
                    </a:ext>
                  </a:extLst>
                </p:cNvPr>
                <p:cNvSpPr>
                  <a:spLocks/>
                </p:cNvSpPr>
                <p:nvPr/>
              </p:nvSpPr>
              <p:spPr bwMode="auto">
                <a:xfrm>
                  <a:off x="10342518" y="572362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19">
                  <a:extLst>
                    <a:ext uri="{FF2B5EF4-FFF2-40B4-BE49-F238E27FC236}">
                      <a16:creationId xmlns:a16="http://schemas.microsoft.com/office/drawing/2014/main" id="{27C50613-01E3-467D-8179-DEAA2F474D51}"/>
                    </a:ext>
                  </a:extLst>
                </p:cNvPr>
                <p:cNvSpPr>
                  <a:spLocks/>
                </p:cNvSpPr>
                <p:nvPr/>
              </p:nvSpPr>
              <p:spPr bwMode="auto">
                <a:xfrm>
                  <a:off x="10663821"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20">
                  <a:extLst>
                    <a:ext uri="{FF2B5EF4-FFF2-40B4-BE49-F238E27FC236}">
                      <a16:creationId xmlns:a16="http://schemas.microsoft.com/office/drawing/2014/main" id="{98CB3B0C-8161-4F63-8742-6AA72DB40CD3}"/>
                    </a:ext>
                  </a:extLst>
                </p:cNvPr>
                <p:cNvSpPr>
                  <a:spLocks/>
                </p:cNvSpPr>
                <p:nvPr/>
              </p:nvSpPr>
              <p:spPr bwMode="auto">
                <a:xfrm>
                  <a:off x="10986106" y="572362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21">
                  <a:extLst>
                    <a:ext uri="{FF2B5EF4-FFF2-40B4-BE49-F238E27FC236}">
                      <a16:creationId xmlns:a16="http://schemas.microsoft.com/office/drawing/2014/main" id="{2180862C-C257-494A-8135-24A8A2BC67B9}"/>
                    </a:ext>
                  </a:extLst>
                </p:cNvPr>
                <p:cNvSpPr>
                  <a:spLocks/>
                </p:cNvSpPr>
                <p:nvPr/>
              </p:nvSpPr>
              <p:spPr bwMode="auto">
                <a:xfrm>
                  <a:off x="11310356" y="572362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22">
                  <a:extLst>
                    <a:ext uri="{FF2B5EF4-FFF2-40B4-BE49-F238E27FC236}">
                      <a16:creationId xmlns:a16="http://schemas.microsoft.com/office/drawing/2014/main" id="{406DDBE5-544D-4341-A8A5-B37EE0484D45}"/>
                    </a:ext>
                  </a:extLst>
                </p:cNvPr>
                <p:cNvSpPr>
                  <a:spLocks/>
                </p:cNvSpPr>
                <p:nvPr/>
              </p:nvSpPr>
              <p:spPr bwMode="auto">
                <a:xfrm>
                  <a:off x="11631659" y="572362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2">
                  <a:extLst>
                    <a:ext uri="{FF2B5EF4-FFF2-40B4-BE49-F238E27FC236}">
                      <a16:creationId xmlns:a16="http://schemas.microsoft.com/office/drawing/2014/main" id="{D1D60C43-F2F8-41D2-87B0-8344C3F4BCC9}"/>
                    </a:ext>
                  </a:extLst>
                </p:cNvPr>
                <p:cNvSpPr>
                  <a:spLocks/>
                </p:cNvSpPr>
                <p:nvPr/>
              </p:nvSpPr>
              <p:spPr bwMode="auto">
                <a:xfrm>
                  <a:off x="9374680"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33">
                  <a:extLst>
                    <a:ext uri="{FF2B5EF4-FFF2-40B4-BE49-F238E27FC236}">
                      <a16:creationId xmlns:a16="http://schemas.microsoft.com/office/drawing/2014/main" id="{24034427-3256-42B2-A134-917795E51A8A}"/>
                    </a:ext>
                  </a:extLst>
                </p:cNvPr>
                <p:cNvSpPr>
                  <a:spLocks/>
                </p:cNvSpPr>
                <p:nvPr/>
              </p:nvSpPr>
              <p:spPr bwMode="auto">
                <a:xfrm>
                  <a:off x="9695983"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34">
                  <a:extLst>
                    <a:ext uri="{FF2B5EF4-FFF2-40B4-BE49-F238E27FC236}">
                      <a16:creationId xmlns:a16="http://schemas.microsoft.com/office/drawing/2014/main" id="{61AE2F50-520D-46A5-9FB0-94DB068DAECB}"/>
                    </a:ext>
                  </a:extLst>
                </p:cNvPr>
                <p:cNvSpPr>
                  <a:spLocks/>
                </p:cNvSpPr>
                <p:nvPr/>
              </p:nvSpPr>
              <p:spPr bwMode="auto">
                <a:xfrm>
                  <a:off x="10018268" y="638587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35">
                  <a:extLst>
                    <a:ext uri="{FF2B5EF4-FFF2-40B4-BE49-F238E27FC236}">
                      <a16:creationId xmlns:a16="http://schemas.microsoft.com/office/drawing/2014/main" id="{21B75B61-C49C-415A-A471-57148369ECB1}"/>
                    </a:ext>
                  </a:extLst>
                </p:cNvPr>
                <p:cNvSpPr>
                  <a:spLocks/>
                </p:cNvSpPr>
                <p:nvPr/>
              </p:nvSpPr>
              <p:spPr bwMode="auto">
                <a:xfrm>
                  <a:off x="10342518"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36">
                  <a:extLst>
                    <a:ext uri="{FF2B5EF4-FFF2-40B4-BE49-F238E27FC236}">
                      <a16:creationId xmlns:a16="http://schemas.microsoft.com/office/drawing/2014/main" id="{62F6F652-B481-400F-96CE-DC91739166AC}"/>
                    </a:ext>
                  </a:extLst>
                </p:cNvPr>
                <p:cNvSpPr>
                  <a:spLocks/>
                </p:cNvSpPr>
                <p:nvPr/>
              </p:nvSpPr>
              <p:spPr bwMode="auto">
                <a:xfrm>
                  <a:off x="10663821"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37">
                  <a:extLst>
                    <a:ext uri="{FF2B5EF4-FFF2-40B4-BE49-F238E27FC236}">
                      <a16:creationId xmlns:a16="http://schemas.microsoft.com/office/drawing/2014/main" id="{D2F4BEE4-F828-4A6A-90DB-CA62EEC0648B}"/>
                    </a:ext>
                  </a:extLst>
                </p:cNvPr>
                <p:cNvSpPr>
                  <a:spLocks/>
                </p:cNvSpPr>
                <p:nvPr/>
              </p:nvSpPr>
              <p:spPr bwMode="auto">
                <a:xfrm>
                  <a:off x="10986106" y="638587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38">
                  <a:extLst>
                    <a:ext uri="{FF2B5EF4-FFF2-40B4-BE49-F238E27FC236}">
                      <a16:creationId xmlns:a16="http://schemas.microsoft.com/office/drawing/2014/main" id="{277024AF-DB1D-4144-A42F-F9F9E108F029}"/>
                    </a:ext>
                  </a:extLst>
                </p:cNvPr>
                <p:cNvSpPr>
                  <a:spLocks/>
                </p:cNvSpPr>
                <p:nvPr/>
              </p:nvSpPr>
              <p:spPr bwMode="auto">
                <a:xfrm>
                  <a:off x="11310356" y="638587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39">
                  <a:extLst>
                    <a:ext uri="{FF2B5EF4-FFF2-40B4-BE49-F238E27FC236}">
                      <a16:creationId xmlns:a16="http://schemas.microsoft.com/office/drawing/2014/main" id="{72D1D19A-4D97-448C-A63D-061199D2A05F}"/>
                    </a:ext>
                  </a:extLst>
                </p:cNvPr>
                <p:cNvSpPr>
                  <a:spLocks/>
                </p:cNvSpPr>
                <p:nvPr/>
              </p:nvSpPr>
              <p:spPr bwMode="auto">
                <a:xfrm>
                  <a:off x="11631659" y="638587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49">
                  <a:extLst>
                    <a:ext uri="{FF2B5EF4-FFF2-40B4-BE49-F238E27FC236}">
                      <a16:creationId xmlns:a16="http://schemas.microsoft.com/office/drawing/2014/main" id="{7C582C2D-676F-4883-B35C-3C03536DB3A7}"/>
                    </a:ext>
                  </a:extLst>
                </p:cNvPr>
                <p:cNvSpPr>
                  <a:spLocks/>
                </p:cNvSpPr>
                <p:nvPr/>
              </p:nvSpPr>
              <p:spPr bwMode="auto">
                <a:xfrm>
                  <a:off x="9374680"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50">
                  <a:extLst>
                    <a:ext uri="{FF2B5EF4-FFF2-40B4-BE49-F238E27FC236}">
                      <a16:creationId xmlns:a16="http://schemas.microsoft.com/office/drawing/2014/main" id="{00F2D8A8-0312-4A6B-A1EC-CA946991C914}"/>
                    </a:ext>
                  </a:extLst>
                </p:cNvPr>
                <p:cNvSpPr>
                  <a:spLocks/>
                </p:cNvSpPr>
                <p:nvPr/>
              </p:nvSpPr>
              <p:spPr bwMode="auto">
                <a:xfrm>
                  <a:off x="9695983"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51">
                  <a:extLst>
                    <a:ext uri="{FF2B5EF4-FFF2-40B4-BE49-F238E27FC236}">
                      <a16:creationId xmlns:a16="http://schemas.microsoft.com/office/drawing/2014/main" id="{1C1B1A31-12FF-46AD-8323-34FDC9310570}"/>
                    </a:ext>
                  </a:extLst>
                </p:cNvPr>
                <p:cNvSpPr>
                  <a:spLocks/>
                </p:cNvSpPr>
                <p:nvPr/>
              </p:nvSpPr>
              <p:spPr bwMode="auto">
                <a:xfrm>
                  <a:off x="10018268" y="605474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52">
                  <a:extLst>
                    <a:ext uri="{FF2B5EF4-FFF2-40B4-BE49-F238E27FC236}">
                      <a16:creationId xmlns:a16="http://schemas.microsoft.com/office/drawing/2014/main" id="{06CDCD27-F0AC-41ED-8E39-B6542AA13B48}"/>
                    </a:ext>
                  </a:extLst>
                </p:cNvPr>
                <p:cNvSpPr>
                  <a:spLocks/>
                </p:cNvSpPr>
                <p:nvPr/>
              </p:nvSpPr>
              <p:spPr bwMode="auto">
                <a:xfrm>
                  <a:off x="10342518"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53">
                  <a:extLst>
                    <a:ext uri="{FF2B5EF4-FFF2-40B4-BE49-F238E27FC236}">
                      <a16:creationId xmlns:a16="http://schemas.microsoft.com/office/drawing/2014/main" id="{D3589FE8-3CD4-4A19-ABAF-E4487376C7DA}"/>
                    </a:ext>
                  </a:extLst>
                </p:cNvPr>
                <p:cNvSpPr>
                  <a:spLocks/>
                </p:cNvSpPr>
                <p:nvPr/>
              </p:nvSpPr>
              <p:spPr bwMode="auto">
                <a:xfrm>
                  <a:off x="10663821"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54">
                  <a:extLst>
                    <a:ext uri="{FF2B5EF4-FFF2-40B4-BE49-F238E27FC236}">
                      <a16:creationId xmlns:a16="http://schemas.microsoft.com/office/drawing/2014/main" id="{D68FF07A-973B-4BDB-92CF-FAC776B23272}"/>
                    </a:ext>
                  </a:extLst>
                </p:cNvPr>
                <p:cNvSpPr>
                  <a:spLocks/>
                </p:cNvSpPr>
                <p:nvPr/>
              </p:nvSpPr>
              <p:spPr bwMode="auto">
                <a:xfrm>
                  <a:off x="10986106" y="605474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55">
                  <a:extLst>
                    <a:ext uri="{FF2B5EF4-FFF2-40B4-BE49-F238E27FC236}">
                      <a16:creationId xmlns:a16="http://schemas.microsoft.com/office/drawing/2014/main" id="{2B0FC147-3278-41C5-894F-EE4B1483F379}"/>
                    </a:ext>
                  </a:extLst>
                </p:cNvPr>
                <p:cNvSpPr>
                  <a:spLocks/>
                </p:cNvSpPr>
                <p:nvPr/>
              </p:nvSpPr>
              <p:spPr bwMode="auto">
                <a:xfrm>
                  <a:off x="11310356" y="605474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56">
                  <a:extLst>
                    <a:ext uri="{FF2B5EF4-FFF2-40B4-BE49-F238E27FC236}">
                      <a16:creationId xmlns:a16="http://schemas.microsoft.com/office/drawing/2014/main" id="{F24FD951-62D2-4AE6-8AED-CBAEF0D13E67}"/>
                    </a:ext>
                  </a:extLst>
                </p:cNvPr>
                <p:cNvSpPr>
                  <a:spLocks/>
                </p:cNvSpPr>
                <p:nvPr/>
              </p:nvSpPr>
              <p:spPr bwMode="auto">
                <a:xfrm>
                  <a:off x="11631659" y="605474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68" name="Group 167">
                <a:extLst>
                  <a:ext uri="{FF2B5EF4-FFF2-40B4-BE49-F238E27FC236}">
                    <a16:creationId xmlns:a16="http://schemas.microsoft.com/office/drawing/2014/main" id="{8052AAFB-0637-465F-BFA8-376C0081A9C8}"/>
                  </a:ext>
                </a:extLst>
              </p:cNvPr>
              <p:cNvGrpSpPr/>
              <p:nvPr/>
            </p:nvGrpSpPr>
            <p:grpSpPr>
              <a:xfrm>
                <a:off x="7754065" y="5631615"/>
                <a:ext cx="2355237" cy="760515"/>
                <a:chOff x="9374680" y="5723621"/>
                <a:chExt cx="2355237" cy="760515"/>
              </a:xfrm>
            </p:grpSpPr>
            <p:sp>
              <p:nvSpPr>
                <p:cNvPr id="169" name="Freeform 15">
                  <a:extLst>
                    <a:ext uri="{FF2B5EF4-FFF2-40B4-BE49-F238E27FC236}">
                      <a16:creationId xmlns:a16="http://schemas.microsoft.com/office/drawing/2014/main" id="{379719E1-8BE9-4434-9C1B-A3EA19CDEAE1}"/>
                    </a:ext>
                  </a:extLst>
                </p:cNvPr>
                <p:cNvSpPr>
                  <a:spLocks/>
                </p:cNvSpPr>
                <p:nvPr/>
              </p:nvSpPr>
              <p:spPr bwMode="auto">
                <a:xfrm>
                  <a:off x="9374680" y="572362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6">
                  <a:extLst>
                    <a:ext uri="{FF2B5EF4-FFF2-40B4-BE49-F238E27FC236}">
                      <a16:creationId xmlns:a16="http://schemas.microsoft.com/office/drawing/2014/main" id="{82FE9E9C-6D6D-4177-B46B-85E18960CAA4}"/>
                    </a:ext>
                  </a:extLst>
                </p:cNvPr>
                <p:cNvSpPr>
                  <a:spLocks/>
                </p:cNvSpPr>
                <p:nvPr/>
              </p:nvSpPr>
              <p:spPr bwMode="auto">
                <a:xfrm>
                  <a:off x="9695983"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7">
                  <a:extLst>
                    <a:ext uri="{FF2B5EF4-FFF2-40B4-BE49-F238E27FC236}">
                      <a16:creationId xmlns:a16="http://schemas.microsoft.com/office/drawing/2014/main" id="{0870AAEC-9B3C-44CF-B67B-AF35CF229A7F}"/>
                    </a:ext>
                  </a:extLst>
                </p:cNvPr>
                <p:cNvSpPr>
                  <a:spLocks/>
                </p:cNvSpPr>
                <p:nvPr/>
              </p:nvSpPr>
              <p:spPr bwMode="auto">
                <a:xfrm>
                  <a:off x="10018268" y="572362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8">
                  <a:extLst>
                    <a:ext uri="{FF2B5EF4-FFF2-40B4-BE49-F238E27FC236}">
                      <a16:creationId xmlns:a16="http://schemas.microsoft.com/office/drawing/2014/main" id="{452FDF88-D037-42A2-8C81-701452E80247}"/>
                    </a:ext>
                  </a:extLst>
                </p:cNvPr>
                <p:cNvSpPr>
                  <a:spLocks/>
                </p:cNvSpPr>
                <p:nvPr/>
              </p:nvSpPr>
              <p:spPr bwMode="auto">
                <a:xfrm>
                  <a:off x="10342518" y="572362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9">
                  <a:extLst>
                    <a:ext uri="{FF2B5EF4-FFF2-40B4-BE49-F238E27FC236}">
                      <a16:creationId xmlns:a16="http://schemas.microsoft.com/office/drawing/2014/main" id="{A06B48CB-9D21-41DA-B893-CD126B3D3040}"/>
                    </a:ext>
                  </a:extLst>
                </p:cNvPr>
                <p:cNvSpPr>
                  <a:spLocks/>
                </p:cNvSpPr>
                <p:nvPr/>
              </p:nvSpPr>
              <p:spPr bwMode="auto">
                <a:xfrm>
                  <a:off x="10663821"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20">
                  <a:extLst>
                    <a:ext uri="{FF2B5EF4-FFF2-40B4-BE49-F238E27FC236}">
                      <a16:creationId xmlns:a16="http://schemas.microsoft.com/office/drawing/2014/main" id="{91E29E85-CE72-4ACD-A54C-31702C0A4D66}"/>
                    </a:ext>
                  </a:extLst>
                </p:cNvPr>
                <p:cNvSpPr>
                  <a:spLocks/>
                </p:cNvSpPr>
                <p:nvPr/>
              </p:nvSpPr>
              <p:spPr bwMode="auto">
                <a:xfrm>
                  <a:off x="10986106" y="572362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21">
                  <a:extLst>
                    <a:ext uri="{FF2B5EF4-FFF2-40B4-BE49-F238E27FC236}">
                      <a16:creationId xmlns:a16="http://schemas.microsoft.com/office/drawing/2014/main" id="{6288049F-7D04-4BC0-9455-61623FB65091}"/>
                    </a:ext>
                  </a:extLst>
                </p:cNvPr>
                <p:cNvSpPr>
                  <a:spLocks/>
                </p:cNvSpPr>
                <p:nvPr/>
              </p:nvSpPr>
              <p:spPr bwMode="auto">
                <a:xfrm>
                  <a:off x="11310356" y="572362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22">
                  <a:extLst>
                    <a:ext uri="{FF2B5EF4-FFF2-40B4-BE49-F238E27FC236}">
                      <a16:creationId xmlns:a16="http://schemas.microsoft.com/office/drawing/2014/main" id="{DE958240-3A0E-443D-8916-5BCB6A58DD4E}"/>
                    </a:ext>
                  </a:extLst>
                </p:cNvPr>
                <p:cNvSpPr>
                  <a:spLocks/>
                </p:cNvSpPr>
                <p:nvPr/>
              </p:nvSpPr>
              <p:spPr bwMode="auto">
                <a:xfrm>
                  <a:off x="11631659" y="572362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32">
                  <a:extLst>
                    <a:ext uri="{FF2B5EF4-FFF2-40B4-BE49-F238E27FC236}">
                      <a16:creationId xmlns:a16="http://schemas.microsoft.com/office/drawing/2014/main" id="{9D16F415-8344-403F-9C99-1F512D58AF72}"/>
                    </a:ext>
                  </a:extLst>
                </p:cNvPr>
                <p:cNvSpPr>
                  <a:spLocks/>
                </p:cNvSpPr>
                <p:nvPr/>
              </p:nvSpPr>
              <p:spPr bwMode="auto">
                <a:xfrm>
                  <a:off x="9374680"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33">
                  <a:extLst>
                    <a:ext uri="{FF2B5EF4-FFF2-40B4-BE49-F238E27FC236}">
                      <a16:creationId xmlns:a16="http://schemas.microsoft.com/office/drawing/2014/main" id="{7EBF6B82-3101-4913-AD5F-DCE3E5EADAB3}"/>
                    </a:ext>
                  </a:extLst>
                </p:cNvPr>
                <p:cNvSpPr>
                  <a:spLocks/>
                </p:cNvSpPr>
                <p:nvPr/>
              </p:nvSpPr>
              <p:spPr bwMode="auto">
                <a:xfrm>
                  <a:off x="9695983"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34">
                  <a:extLst>
                    <a:ext uri="{FF2B5EF4-FFF2-40B4-BE49-F238E27FC236}">
                      <a16:creationId xmlns:a16="http://schemas.microsoft.com/office/drawing/2014/main" id="{9FB68F50-471F-4C0D-84AA-2B75592DEB71}"/>
                    </a:ext>
                  </a:extLst>
                </p:cNvPr>
                <p:cNvSpPr>
                  <a:spLocks/>
                </p:cNvSpPr>
                <p:nvPr/>
              </p:nvSpPr>
              <p:spPr bwMode="auto">
                <a:xfrm>
                  <a:off x="10018268" y="638587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35">
                  <a:extLst>
                    <a:ext uri="{FF2B5EF4-FFF2-40B4-BE49-F238E27FC236}">
                      <a16:creationId xmlns:a16="http://schemas.microsoft.com/office/drawing/2014/main" id="{B37626A4-A50D-42C3-8254-32D0B7458CE0}"/>
                    </a:ext>
                  </a:extLst>
                </p:cNvPr>
                <p:cNvSpPr>
                  <a:spLocks/>
                </p:cNvSpPr>
                <p:nvPr/>
              </p:nvSpPr>
              <p:spPr bwMode="auto">
                <a:xfrm>
                  <a:off x="10342518"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36">
                  <a:extLst>
                    <a:ext uri="{FF2B5EF4-FFF2-40B4-BE49-F238E27FC236}">
                      <a16:creationId xmlns:a16="http://schemas.microsoft.com/office/drawing/2014/main" id="{00BDE3F2-3A92-4AD2-9BB9-6167F3E65D68}"/>
                    </a:ext>
                  </a:extLst>
                </p:cNvPr>
                <p:cNvSpPr>
                  <a:spLocks/>
                </p:cNvSpPr>
                <p:nvPr/>
              </p:nvSpPr>
              <p:spPr bwMode="auto">
                <a:xfrm>
                  <a:off x="10663821"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37">
                  <a:extLst>
                    <a:ext uri="{FF2B5EF4-FFF2-40B4-BE49-F238E27FC236}">
                      <a16:creationId xmlns:a16="http://schemas.microsoft.com/office/drawing/2014/main" id="{90F90056-9740-4FF4-BE27-935D31A0520A}"/>
                    </a:ext>
                  </a:extLst>
                </p:cNvPr>
                <p:cNvSpPr>
                  <a:spLocks/>
                </p:cNvSpPr>
                <p:nvPr/>
              </p:nvSpPr>
              <p:spPr bwMode="auto">
                <a:xfrm>
                  <a:off x="10986106" y="638587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38">
                  <a:extLst>
                    <a:ext uri="{FF2B5EF4-FFF2-40B4-BE49-F238E27FC236}">
                      <a16:creationId xmlns:a16="http://schemas.microsoft.com/office/drawing/2014/main" id="{F1A3069D-9531-4789-B421-7B93F1DD59C0}"/>
                    </a:ext>
                  </a:extLst>
                </p:cNvPr>
                <p:cNvSpPr>
                  <a:spLocks/>
                </p:cNvSpPr>
                <p:nvPr/>
              </p:nvSpPr>
              <p:spPr bwMode="auto">
                <a:xfrm>
                  <a:off x="11310356" y="638587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39">
                  <a:extLst>
                    <a:ext uri="{FF2B5EF4-FFF2-40B4-BE49-F238E27FC236}">
                      <a16:creationId xmlns:a16="http://schemas.microsoft.com/office/drawing/2014/main" id="{DA946DC0-8826-4111-927B-056E8B7CDCF8}"/>
                    </a:ext>
                  </a:extLst>
                </p:cNvPr>
                <p:cNvSpPr>
                  <a:spLocks/>
                </p:cNvSpPr>
                <p:nvPr/>
              </p:nvSpPr>
              <p:spPr bwMode="auto">
                <a:xfrm>
                  <a:off x="11631659" y="638587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49">
                  <a:extLst>
                    <a:ext uri="{FF2B5EF4-FFF2-40B4-BE49-F238E27FC236}">
                      <a16:creationId xmlns:a16="http://schemas.microsoft.com/office/drawing/2014/main" id="{02A2084D-D946-4BAC-A9A9-E4F34211208C}"/>
                    </a:ext>
                  </a:extLst>
                </p:cNvPr>
                <p:cNvSpPr>
                  <a:spLocks/>
                </p:cNvSpPr>
                <p:nvPr/>
              </p:nvSpPr>
              <p:spPr bwMode="auto">
                <a:xfrm>
                  <a:off x="9374680"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50">
                  <a:extLst>
                    <a:ext uri="{FF2B5EF4-FFF2-40B4-BE49-F238E27FC236}">
                      <a16:creationId xmlns:a16="http://schemas.microsoft.com/office/drawing/2014/main" id="{4624F1E0-1C3C-467F-83AF-176CD7934C7C}"/>
                    </a:ext>
                  </a:extLst>
                </p:cNvPr>
                <p:cNvSpPr>
                  <a:spLocks/>
                </p:cNvSpPr>
                <p:nvPr/>
              </p:nvSpPr>
              <p:spPr bwMode="auto">
                <a:xfrm>
                  <a:off x="9695983"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51">
                  <a:extLst>
                    <a:ext uri="{FF2B5EF4-FFF2-40B4-BE49-F238E27FC236}">
                      <a16:creationId xmlns:a16="http://schemas.microsoft.com/office/drawing/2014/main" id="{72F4BC17-895A-4FB4-A41A-C09E3D387982}"/>
                    </a:ext>
                  </a:extLst>
                </p:cNvPr>
                <p:cNvSpPr>
                  <a:spLocks/>
                </p:cNvSpPr>
                <p:nvPr/>
              </p:nvSpPr>
              <p:spPr bwMode="auto">
                <a:xfrm>
                  <a:off x="10018268" y="605474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52">
                  <a:extLst>
                    <a:ext uri="{FF2B5EF4-FFF2-40B4-BE49-F238E27FC236}">
                      <a16:creationId xmlns:a16="http://schemas.microsoft.com/office/drawing/2014/main" id="{58136241-B5D9-4521-B343-72BE6C34406F}"/>
                    </a:ext>
                  </a:extLst>
                </p:cNvPr>
                <p:cNvSpPr>
                  <a:spLocks/>
                </p:cNvSpPr>
                <p:nvPr/>
              </p:nvSpPr>
              <p:spPr bwMode="auto">
                <a:xfrm>
                  <a:off x="10342518"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53">
                  <a:extLst>
                    <a:ext uri="{FF2B5EF4-FFF2-40B4-BE49-F238E27FC236}">
                      <a16:creationId xmlns:a16="http://schemas.microsoft.com/office/drawing/2014/main" id="{D9693619-1C46-4F7F-BD2A-8EDDEFC45907}"/>
                    </a:ext>
                  </a:extLst>
                </p:cNvPr>
                <p:cNvSpPr>
                  <a:spLocks/>
                </p:cNvSpPr>
                <p:nvPr/>
              </p:nvSpPr>
              <p:spPr bwMode="auto">
                <a:xfrm>
                  <a:off x="10663821"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54">
                  <a:extLst>
                    <a:ext uri="{FF2B5EF4-FFF2-40B4-BE49-F238E27FC236}">
                      <a16:creationId xmlns:a16="http://schemas.microsoft.com/office/drawing/2014/main" id="{B9EE84A7-340B-451A-A6AC-88001B0FE505}"/>
                    </a:ext>
                  </a:extLst>
                </p:cNvPr>
                <p:cNvSpPr>
                  <a:spLocks/>
                </p:cNvSpPr>
                <p:nvPr/>
              </p:nvSpPr>
              <p:spPr bwMode="auto">
                <a:xfrm>
                  <a:off x="10986106" y="605474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55">
                  <a:extLst>
                    <a:ext uri="{FF2B5EF4-FFF2-40B4-BE49-F238E27FC236}">
                      <a16:creationId xmlns:a16="http://schemas.microsoft.com/office/drawing/2014/main" id="{C6775E44-BEDB-45A1-9510-90EF5CFBCF9A}"/>
                    </a:ext>
                  </a:extLst>
                </p:cNvPr>
                <p:cNvSpPr>
                  <a:spLocks/>
                </p:cNvSpPr>
                <p:nvPr/>
              </p:nvSpPr>
              <p:spPr bwMode="auto">
                <a:xfrm>
                  <a:off x="11310356" y="605474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56">
                  <a:extLst>
                    <a:ext uri="{FF2B5EF4-FFF2-40B4-BE49-F238E27FC236}">
                      <a16:creationId xmlns:a16="http://schemas.microsoft.com/office/drawing/2014/main" id="{3BC293D1-9EC8-48D2-94B3-43ABDC306FC9}"/>
                    </a:ext>
                  </a:extLst>
                </p:cNvPr>
                <p:cNvSpPr>
                  <a:spLocks/>
                </p:cNvSpPr>
                <p:nvPr/>
              </p:nvSpPr>
              <p:spPr bwMode="auto">
                <a:xfrm>
                  <a:off x="11631659" y="605474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141" name="Group 140">
              <a:extLst>
                <a:ext uri="{FF2B5EF4-FFF2-40B4-BE49-F238E27FC236}">
                  <a16:creationId xmlns:a16="http://schemas.microsoft.com/office/drawing/2014/main" id="{5D3908BE-B013-46E3-9811-7D52243522D5}"/>
                </a:ext>
              </a:extLst>
            </p:cNvPr>
            <p:cNvGrpSpPr/>
            <p:nvPr/>
          </p:nvGrpSpPr>
          <p:grpSpPr>
            <a:xfrm>
              <a:off x="404581" y="5950877"/>
              <a:ext cx="2355237" cy="760515"/>
              <a:chOff x="9374680" y="5723621"/>
              <a:chExt cx="2355237" cy="760515"/>
            </a:xfrm>
          </p:grpSpPr>
          <p:sp>
            <p:nvSpPr>
              <p:cNvPr id="145" name="Freeform 15">
                <a:extLst>
                  <a:ext uri="{FF2B5EF4-FFF2-40B4-BE49-F238E27FC236}">
                    <a16:creationId xmlns:a16="http://schemas.microsoft.com/office/drawing/2014/main" id="{523ED8E9-0673-44C5-976E-E58AF3D4D52C}"/>
                  </a:ext>
                </a:extLst>
              </p:cNvPr>
              <p:cNvSpPr>
                <a:spLocks/>
              </p:cNvSpPr>
              <p:nvPr/>
            </p:nvSpPr>
            <p:spPr bwMode="auto">
              <a:xfrm>
                <a:off x="9374680" y="572362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6">
                <a:extLst>
                  <a:ext uri="{FF2B5EF4-FFF2-40B4-BE49-F238E27FC236}">
                    <a16:creationId xmlns:a16="http://schemas.microsoft.com/office/drawing/2014/main" id="{D82484CE-E6BE-4E46-904B-98F558DFECDB}"/>
                  </a:ext>
                </a:extLst>
              </p:cNvPr>
              <p:cNvSpPr>
                <a:spLocks/>
              </p:cNvSpPr>
              <p:nvPr/>
            </p:nvSpPr>
            <p:spPr bwMode="auto">
              <a:xfrm>
                <a:off x="9695983"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7">
                <a:extLst>
                  <a:ext uri="{FF2B5EF4-FFF2-40B4-BE49-F238E27FC236}">
                    <a16:creationId xmlns:a16="http://schemas.microsoft.com/office/drawing/2014/main" id="{FA4CF97E-EC7D-4B53-974C-E915359A67B0}"/>
                  </a:ext>
                </a:extLst>
              </p:cNvPr>
              <p:cNvSpPr>
                <a:spLocks/>
              </p:cNvSpPr>
              <p:nvPr/>
            </p:nvSpPr>
            <p:spPr bwMode="auto">
              <a:xfrm>
                <a:off x="10018268" y="572362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8">
                <a:extLst>
                  <a:ext uri="{FF2B5EF4-FFF2-40B4-BE49-F238E27FC236}">
                    <a16:creationId xmlns:a16="http://schemas.microsoft.com/office/drawing/2014/main" id="{49628258-9EF3-4022-882C-582E4FE1FB38}"/>
                  </a:ext>
                </a:extLst>
              </p:cNvPr>
              <p:cNvSpPr>
                <a:spLocks/>
              </p:cNvSpPr>
              <p:nvPr/>
            </p:nvSpPr>
            <p:spPr bwMode="auto">
              <a:xfrm>
                <a:off x="10342518" y="572362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9">
                <a:extLst>
                  <a:ext uri="{FF2B5EF4-FFF2-40B4-BE49-F238E27FC236}">
                    <a16:creationId xmlns:a16="http://schemas.microsoft.com/office/drawing/2014/main" id="{C8DE5549-5914-45DE-9E93-137CD7CE1127}"/>
                  </a:ext>
                </a:extLst>
              </p:cNvPr>
              <p:cNvSpPr>
                <a:spLocks/>
              </p:cNvSpPr>
              <p:nvPr/>
            </p:nvSpPr>
            <p:spPr bwMode="auto">
              <a:xfrm>
                <a:off x="10663821" y="572362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20">
                <a:extLst>
                  <a:ext uri="{FF2B5EF4-FFF2-40B4-BE49-F238E27FC236}">
                    <a16:creationId xmlns:a16="http://schemas.microsoft.com/office/drawing/2014/main" id="{84BF35AE-71B9-40C3-ADE7-30BD95FC329F}"/>
                  </a:ext>
                </a:extLst>
              </p:cNvPr>
              <p:cNvSpPr>
                <a:spLocks/>
              </p:cNvSpPr>
              <p:nvPr/>
            </p:nvSpPr>
            <p:spPr bwMode="auto">
              <a:xfrm>
                <a:off x="10986106" y="572362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21">
                <a:extLst>
                  <a:ext uri="{FF2B5EF4-FFF2-40B4-BE49-F238E27FC236}">
                    <a16:creationId xmlns:a16="http://schemas.microsoft.com/office/drawing/2014/main" id="{D3A5140E-8D9E-4498-B7FF-DB9C6D3F76FC}"/>
                  </a:ext>
                </a:extLst>
              </p:cNvPr>
              <p:cNvSpPr>
                <a:spLocks/>
              </p:cNvSpPr>
              <p:nvPr/>
            </p:nvSpPr>
            <p:spPr bwMode="auto">
              <a:xfrm>
                <a:off x="11310356" y="572362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32">
                <a:extLst>
                  <a:ext uri="{FF2B5EF4-FFF2-40B4-BE49-F238E27FC236}">
                    <a16:creationId xmlns:a16="http://schemas.microsoft.com/office/drawing/2014/main" id="{8D0E3DC3-B410-4918-A5B1-B514D16C6F7A}"/>
                  </a:ext>
                </a:extLst>
              </p:cNvPr>
              <p:cNvSpPr>
                <a:spLocks/>
              </p:cNvSpPr>
              <p:nvPr/>
            </p:nvSpPr>
            <p:spPr bwMode="auto">
              <a:xfrm>
                <a:off x="9374680"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33">
                <a:extLst>
                  <a:ext uri="{FF2B5EF4-FFF2-40B4-BE49-F238E27FC236}">
                    <a16:creationId xmlns:a16="http://schemas.microsoft.com/office/drawing/2014/main" id="{8D7BCB13-2BC0-4FE7-B942-24977D29EE2C}"/>
                  </a:ext>
                </a:extLst>
              </p:cNvPr>
              <p:cNvSpPr>
                <a:spLocks/>
              </p:cNvSpPr>
              <p:nvPr/>
            </p:nvSpPr>
            <p:spPr bwMode="auto">
              <a:xfrm>
                <a:off x="9695983"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34">
                <a:extLst>
                  <a:ext uri="{FF2B5EF4-FFF2-40B4-BE49-F238E27FC236}">
                    <a16:creationId xmlns:a16="http://schemas.microsoft.com/office/drawing/2014/main" id="{C70CB9A9-3B9B-4DD5-822D-C5999BF8580C}"/>
                  </a:ext>
                </a:extLst>
              </p:cNvPr>
              <p:cNvSpPr>
                <a:spLocks/>
              </p:cNvSpPr>
              <p:nvPr/>
            </p:nvSpPr>
            <p:spPr bwMode="auto">
              <a:xfrm>
                <a:off x="10018268" y="638587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35">
                <a:extLst>
                  <a:ext uri="{FF2B5EF4-FFF2-40B4-BE49-F238E27FC236}">
                    <a16:creationId xmlns:a16="http://schemas.microsoft.com/office/drawing/2014/main" id="{BA6E9750-40D9-450E-8508-203DADE17B9F}"/>
                  </a:ext>
                </a:extLst>
              </p:cNvPr>
              <p:cNvSpPr>
                <a:spLocks/>
              </p:cNvSpPr>
              <p:nvPr/>
            </p:nvSpPr>
            <p:spPr bwMode="auto">
              <a:xfrm>
                <a:off x="10342518" y="638587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36">
                <a:extLst>
                  <a:ext uri="{FF2B5EF4-FFF2-40B4-BE49-F238E27FC236}">
                    <a16:creationId xmlns:a16="http://schemas.microsoft.com/office/drawing/2014/main" id="{3F60F7AF-A2F1-4118-8D47-A88298A851BF}"/>
                  </a:ext>
                </a:extLst>
              </p:cNvPr>
              <p:cNvSpPr>
                <a:spLocks/>
              </p:cNvSpPr>
              <p:nvPr/>
            </p:nvSpPr>
            <p:spPr bwMode="auto">
              <a:xfrm>
                <a:off x="10663821" y="638587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37">
                <a:extLst>
                  <a:ext uri="{FF2B5EF4-FFF2-40B4-BE49-F238E27FC236}">
                    <a16:creationId xmlns:a16="http://schemas.microsoft.com/office/drawing/2014/main" id="{B5071197-BAE3-4489-8668-72429C10565F}"/>
                  </a:ext>
                </a:extLst>
              </p:cNvPr>
              <p:cNvSpPr>
                <a:spLocks/>
              </p:cNvSpPr>
              <p:nvPr/>
            </p:nvSpPr>
            <p:spPr bwMode="auto">
              <a:xfrm>
                <a:off x="10986106" y="638587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38">
                <a:extLst>
                  <a:ext uri="{FF2B5EF4-FFF2-40B4-BE49-F238E27FC236}">
                    <a16:creationId xmlns:a16="http://schemas.microsoft.com/office/drawing/2014/main" id="{D2978280-27B8-4CB6-B621-713713742448}"/>
                  </a:ext>
                </a:extLst>
              </p:cNvPr>
              <p:cNvSpPr>
                <a:spLocks/>
              </p:cNvSpPr>
              <p:nvPr/>
            </p:nvSpPr>
            <p:spPr bwMode="auto">
              <a:xfrm>
                <a:off x="11310356" y="638587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49">
                <a:extLst>
                  <a:ext uri="{FF2B5EF4-FFF2-40B4-BE49-F238E27FC236}">
                    <a16:creationId xmlns:a16="http://schemas.microsoft.com/office/drawing/2014/main" id="{89817946-0C0E-4749-A310-BE09BB0C165F}"/>
                  </a:ext>
                </a:extLst>
              </p:cNvPr>
              <p:cNvSpPr>
                <a:spLocks/>
              </p:cNvSpPr>
              <p:nvPr/>
            </p:nvSpPr>
            <p:spPr bwMode="auto">
              <a:xfrm>
                <a:off x="9374680"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0">
                <a:extLst>
                  <a:ext uri="{FF2B5EF4-FFF2-40B4-BE49-F238E27FC236}">
                    <a16:creationId xmlns:a16="http://schemas.microsoft.com/office/drawing/2014/main" id="{40A2BA5C-71A5-43E0-BC53-363179BEEF48}"/>
                  </a:ext>
                </a:extLst>
              </p:cNvPr>
              <p:cNvSpPr>
                <a:spLocks/>
              </p:cNvSpPr>
              <p:nvPr/>
            </p:nvSpPr>
            <p:spPr bwMode="auto">
              <a:xfrm>
                <a:off x="9695983"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51">
                <a:extLst>
                  <a:ext uri="{FF2B5EF4-FFF2-40B4-BE49-F238E27FC236}">
                    <a16:creationId xmlns:a16="http://schemas.microsoft.com/office/drawing/2014/main" id="{3C47152C-0A57-4FDF-96FD-95E0330C4D8C}"/>
                  </a:ext>
                </a:extLst>
              </p:cNvPr>
              <p:cNvSpPr>
                <a:spLocks/>
              </p:cNvSpPr>
              <p:nvPr/>
            </p:nvSpPr>
            <p:spPr bwMode="auto">
              <a:xfrm>
                <a:off x="10018268" y="605474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52">
                <a:extLst>
                  <a:ext uri="{FF2B5EF4-FFF2-40B4-BE49-F238E27FC236}">
                    <a16:creationId xmlns:a16="http://schemas.microsoft.com/office/drawing/2014/main" id="{3F569AB2-9E9C-48B5-B1FB-BFFA85AF19F0}"/>
                  </a:ext>
                </a:extLst>
              </p:cNvPr>
              <p:cNvSpPr>
                <a:spLocks/>
              </p:cNvSpPr>
              <p:nvPr/>
            </p:nvSpPr>
            <p:spPr bwMode="auto">
              <a:xfrm>
                <a:off x="10342518" y="605474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53">
                <a:extLst>
                  <a:ext uri="{FF2B5EF4-FFF2-40B4-BE49-F238E27FC236}">
                    <a16:creationId xmlns:a16="http://schemas.microsoft.com/office/drawing/2014/main" id="{E37A5DEE-8642-4B91-8C8A-C5365A7875E4}"/>
                  </a:ext>
                </a:extLst>
              </p:cNvPr>
              <p:cNvSpPr>
                <a:spLocks/>
              </p:cNvSpPr>
              <p:nvPr/>
            </p:nvSpPr>
            <p:spPr bwMode="auto">
              <a:xfrm>
                <a:off x="10663821" y="605474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54">
                <a:extLst>
                  <a:ext uri="{FF2B5EF4-FFF2-40B4-BE49-F238E27FC236}">
                    <a16:creationId xmlns:a16="http://schemas.microsoft.com/office/drawing/2014/main" id="{749F8F46-A98C-4CEF-8952-984C9BD5DF0D}"/>
                  </a:ext>
                </a:extLst>
              </p:cNvPr>
              <p:cNvSpPr>
                <a:spLocks/>
              </p:cNvSpPr>
              <p:nvPr/>
            </p:nvSpPr>
            <p:spPr bwMode="auto">
              <a:xfrm>
                <a:off x="10986106" y="605474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55">
                <a:extLst>
                  <a:ext uri="{FF2B5EF4-FFF2-40B4-BE49-F238E27FC236}">
                    <a16:creationId xmlns:a16="http://schemas.microsoft.com/office/drawing/2014/main" id="{88CA6332-3ED9-45EA-81F4-A4D734D30854}"/>
                  </a:ext>
                </a:extLst>
              </p:cNvPr>
              <p:cNvSpPr>
                <a:spLocks/>
              </p:cNvSpPr>
              <p:nvPr/>
            </p:nvSpPr>
            <p:spPr bwMode="auto">
              <a:xfrm>
                <a:off x="11310356" y="605474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56">
                <a:extLst>
                  <a:ext uri="{FF2B5EF4-FFF2-40B4-BE49-F238E27FC236}">
                    <a16:creationId xmlns:a16="http://schemas.microsoft.com/office/drawing/2014/main" id="{7AC4538A-53C1-45FD-8CD8-F0927C4F3838}"/>
                  </a:ext>
                </a:extLst>
              </p:cNvPr>
              <p:cNvSpPr>
                <a:spLocks/>
              </p:cNvSpPr>
              <p:nvPr/>
            </p:nvSpPr>
            <p:spPr bwMode="auto">
              <a:xfrm>
                <a:off x="11631659" y="605474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42" name="Freeform 22">
              <a:extLst>
                <a:ext uri="{FF2B5EF4-FFF2-40B4-BE49-F238E27FC236}">
                  <a16:creationId xmlns:a16="http://schemas.microsoft.com/office/drawing/2014/main" id="{8520A25F-186C-44DD-8ACB-3B8F5F98EFE3}"/>
                </a:ext>
              </a:extLst>
            </p:cNvPr>
            <p:cNvSpPr>
              <a:spLocks/>
            </p:cNvSpPr>
            <p:nvPr/>
          </p:nvSpPr>
          <p:spPr bwMode="auto">
            <a:xfrm>
              <a:off x="8439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39">
              <a:extLst>
                <a:ext uri="{FF2B5EF4-FFF2-40B4-BE49-F238E27FC236}">
                  <a16:creationId xmlns:a16="http://schemas.microsoft.com/office/drawing/2014/main" id="{4FC96572-DDB1-43AE-A213-E43C1CECEEF3}"/>
                </a:ext>
              </a:extLst>
            </p:cNvPr>
            <p:cNvSpPr>
              <a:spLocks/>
            </p:cNvSpPr>
            <p:nvPr/>
          </p:nvSpPr>
          <p:spPr bwMode="auto">
            <a:xfrm>
              <a:off x="8439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56">
              <a:extLst>
                <a:ext uri="{FF2B5EF4-FFF2-40B4-BE49-F238E27FC236}">
                  <a16:creationId xmlns:a16="http://schemas.microsoft.com/office/drawing/2014/main" id="{B9ABA29C-D71F-4F3D-95CF-A955DF18ED41}"/>
                </a:ext>
              </a:extLst>
            </p:cNvPr>
            <p:cNvSpPr>
              <a:spLocks/>
            </p:cNvSpPr>
            <p:nvPr/>
          </p:nvSpPr>
          <p:spPr bwMode="auto">
            <a:xfrm>
              <a:off x="8439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32">
              <a:extLst>
                <a:ext uri="{FF2B5EF4-FFF2-40B4-BE49-F238E27FC236}">
                  <a16:creationId xmlns:a16="http://schemas.microsoft.com/office/drawing/2014/main" id="{87DB8192-44AC-43EE-8A5F-F03D0527D3B8}"/>
                </a:ext>
              </a:extLst>
            </p:cNvPr>
            <p:cNvSpPr>
              <a:spLocks/>
            </p:cNvSpPr>
            <p:nvPr/>
          </p:nvSpPr>
          <p:spPr bwMode="auto">
            <a:xfrm>
              <a:off x="1039429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33">
              <a:extLst>
                <a:ext uri="{FF2B5EF4-FFF2-40B4-BE49-F238E27FC236}">
                  <a16:creationId xmlns:a16="http://schemas.microsoft.com/office/drawing/2014/main" id="{615B3355-EFF2-4710-8B90-DD52FBF0D9ED}"/>
                </a:ext>
              </a:extLst>
            </p:cNvPr>
            <p:cNvSpPr>
              <a:spLocks/>
            </p:cNvSpPr>
            <p:nvPr/>
          </p:nvSpPr>
          <p:spPr bwMode="auto">
            <a:xfrm>
              <a:off x="1071559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34">
              <a:extLst>
                <a:ext uri="{FF2B5EF4-FFF2-40B4-BE49-F238E27FC236}">
                  <a16:creationId xmlns:a16="http://schemas.microsoft.com/office/drawing/2014/main" id="{BA451A36-D149-45C3-8299-F9E2C5E3D078}"/>
                </a:ext>
              </a:extLst>
            </p:cNvPr>
            <p:cNvSpPr>
              <a:spLocks/>
            </p:cNvSpPr>
            <p:nvPr/>
          </p:nvSpPr>
          <p:spPr bwMode="auto">
            <a:xfrm>
              <a:off x="1103787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35">
              <a:extLst>
                <a:ext uri="{FF2B5EF4-FFF2-40B4-BE49-F238E27FC236}">
                  <a16:creationId xmlns:a16="http://schemas.microsoft.com/office/drawing/2014/main" id="{A6DBA22D-5D17-457D-86CF-F3DDD0FE7917}"/>
                </a:ext>
              </a:extLst>
            </p:cNvPr>
            <p:cNvSpPr>
              <a:spLocks/>
            </p:cNvSpPr>
            <p:nvPr/>
          </p:nvSpPr>
          <p:spPr bwMode="auto">
            <a:xfrm>
              <a:off x="1136212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36">
              <a:extLst>
                <a:ext uri="{FF2B5EF4-FFF2-40B4-BE49-F238E27FC236}">
                  <a16:creationId xmlns:a16="http://schemas.microsoft.com/office/drawing/2014/main" id="{FDDD7528-8C3C-4390-B46F-C7537A36C7F6}"/>
                </a:ext>
              </a:extLst>
            </p:cNvPr>
            <p:cNvSpPr>
              <a:spLocks/>
            </p:cNvSpPr>
            <p:nvPr/>
          </p:nvSpPr>
          <p:spPr bwMode="auto">
            <a:xfrm>
              <a:off x="1168343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37">
              <a:extLst>
                <a:ext uri="{FF2B5EF4-FFF2-40B4-BE49-F238E27FC236}">
                  <a16:creationId xmlns:a16="http://schemas.microsoft.com/office/drawing/2014/main" id="{EE8CC098-8006-467F-BCE9-5A86A52CB1AA}"/>
                </a:ext>
              </a:extLst>
            </p:cNvPr>
            <p:cNvSpPr>
              <a:spLocks/>
            </p:cNvSpPr>
            <p:nvPr/>
          </p:nvSpPr>
          <p:spPr bwMode="auto">
            <a:xfrm>
              <a:off x="1200571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49">
              <a:extLst>
                <a:ext uri="{FF2B5EF4-FFF2-40B4-BE49-F238E27FC236}">
                  <a16:creationId xmlns:a16="http://schemas.microsoft.com/office/drawing/2014/main" id="{B1EE148A-6C3F-4662-9659-A33E803D7690}"/>
                </a:ext>
              </a:extLst>
            </p:cNvPr>
            <p:cNvSpPr>
              <a:spLocks/>
            </p:cNvSpPr>
            <p:nvPr/>
          </p:nvSpPr>
          <p:spPr bwMode="auto">
            <a:xfrm>
              <a:off x="10394290"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50">
              <a:extLst>
                <a:ext uri="{FF2B5EF4-FFF2-40B4-BE49-F238E27FC236}">
                  <a16:creationId xmlns:a16="http://schemas.microsoft.com/office/drawing/2014/main" id="{6B6E963F-D9E7-4ADC-9F3A-3332EFD49B84}"/>
                </a:ext>
              </a:extLst>
            </p:cNvPr>
            <p:cNvSpPr>
              <a:spLocks/>
            </p:cNvSpPr>
            <p:nvPr/>
          </p:nvSpPr>
          <p:spPr bwMode="auto">
            <a:xfrm>
              <a:off x="10715593"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51">
              <a:extLst>
                <a:ext uri="{FF2B5EF4-FFF2-40B4-BE49-F238E27FC236}">
                  <a16:creationId xmlns:a16="http://schemas.microsoft.com/office/drawing/2014/main" id="{E38A170F-B915-4765-AB30-FD164F948E7A}"/>
                </a:ext>
              </a:extLst>
            </p:cNvPr>
            <p:cNvSpPr>
              <a:spLocks/>
            </p:cNvSpPr>
            <p:nvPr/>
          </p:nvSpPr>
          <p:spPr bwMode="auto">
            <a:xfrm>
              <a:off x="11037878" y="527285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52">
              <a:extLst>
                <a:ext uri="{FF2B5EF4-FFF2-40B4-BE49-F238E27FC236}">
                  <a16:creationId xmlns:a16="http://schemas.microsoft.com/office/drawing/2014/main" id="{71C6AEC9-1B83-4879-B0C1-6A9D765F1114}"/>
                </a:ext>
              </a:extLst>
            </p:cNvPr>
            <p:cNvSpPr>
              <a:spLocks/>
            </p:cNvSpPr>
            <p:nvPr/>
          </p:nvSpPr>
          <p:spPr bwMode="auto">
            <a:xfrm>
              <a:off x="11362128"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53">
              <a:extLst>
                <a:ext uri="{FF2B5EF4-FFF2-40B4-BE49-F238E27FC236}">
                  <a16:creationId xmlns:a16="http://schemas.microsoft.com/office/drawing/2014/main" id="{DAF35B0B-9EA3-4E9E-A2B0-E773D273410B}"/>
                </a:ext>
              </a:extLst>
            </p:cNvPr>
            <p:cNvSpPr>
              <a:spLocks/>
            </p:cNvSpPr>
            <p:nvPr/>
          </p:nvSpPr>
          <p:spPr bwMode="auto">
            <a:xfrm>
              <a:off x="11683431"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54">
              <a:extLst>
                <a:ext uri="{FF2B5EF4-FFF2-40B4-BE49-F238E27FC236}">
                  <a16:creationId xmlns:a16="http://schemas.microsoft.com/office/drawing/2014/main" id="{09FF774E-F9D4-4C8F-B664-C724B03D2390}"/>
                </a:ext>
              </a:extLst>
            </p:cNvPr>
            <p:cNvSpPr>
              <a:spLocks/>
            </p:cNvSpPr>
            <p:nvPr/>
          </p:nvSpPr>
          <p:spPr bwMode="auto">
            <a:xfrm>
              <a:off x="12005716" y="527285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2">
              <a:extLst>
                <a:ext uri="{FF2B5EF4-FFF2-40B4-BE49-F238E27FC236}">
                  <a16:creationId xmlns:a16="http://schemas.microsoft.com/office/drawing/2014/main" id="{098ADFC0-CD5B-408D-8E3F-DD859FC89D41}"/>
                </a:ext>
              </a:extLst>
            </p:cNvPr>
            <p:cNvSpPr>
              <a:spLocks/>
            </p:cNvSpPr>
            <p:nvPr/>
          </p:nvSpPr>
          <p:spPr bwMode="auto">
            <a:xfrm>
              <a:off x="781712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3">
              <a:extLst>
                <a:ext uri="{FF2B5EF4-FFF2-40B4-BE49-F238E27FC236}">
                  <a16:creationId xmlns:a16="http://schemas.microsoft.com/office/drawing/2014/main" id="{7D043EC1-1EC1-43CC-BE32-EFC7378626DF}"/>
                </a:ext>
              </a:extLst>
            </p:cNvPr>
            <p:cNvSpPr>
              <a:spLocks/>
            </p:cNvSpPr>
            <p:nvPr/>
          </p:nvSpPr>
          <p:spPr bwMode="auto">
            <a:xfrm>
              <a:off x="813843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34">
              <a:extLst>
                <a:ext uri="{FF2B5EF4-FFF2-40B4-BE49-F238E27FC236}">
                  <a16:creationId xmlns:a16="http://schemas.microsoft.com/office/drawing/2014/main" id="{F7AD5F64-98ED-4D6E-9F7A-E0E75A6300F9}"/>
                </a:ext>
              </a:extLst>
            </p:cNvPr>
            <p:cNvSpPr>
              <a:spLocks/>
            </p:cNvSpPr>
            <p:nvPr/>
          </p:nvSpPr>
          <p:spPr bwMode="auto">
            <a:xfrm>
              <a:off x="8460717"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5">
              <a:extLst>
                <a:ext uri="{FF2B5EF4-FFF2-40B4-BE49-F238E27FC236}">
                  <a16:creationId xmlns:a16="http://schemas.microsoft.com/office/drawing/2014/main" id="{6C90E48B-0E3E-4956-87B6-F9D07119E00D}"/>
                </a:ext>
              </a:extLst>
            </p:cNvPr>
            <p:cNvSpPr>
              <a:spLocks/>
            </p:cNvSpPr>
            <p:nvPr/>
          </p:nvSpPr>
          <p:spPr bwMode="auto">
            <a:xfrm>
              <a:off x="8784967"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36">
              <a:extLst>
                <a:ext uri="{FF2B5EF4-FFF2-40B4-BE49-F238E27FC236}">
                  <a16:creationId xmlns:a16="http://schemas.microsoft.com/office/drawing/2014/main" id="{76AE70D0-22A8-45C2-8B19-7638165C1E94}"/>
                </a:ext>
              </a:extLst>
            </p:cNvPr>
            <p:cNvSpPr>
              <a:spLocks/>
            </p:cNvSpPr>
            <p:nvPr/>
          </p:nvSpPr>
          <p:spPr bwMode="auto">
            <a:xfrm>
              <a:off x="9106270"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37">
              <a:extLst>
                <a:ext uri="{FF2B5EF4-FFF2-40B4-BE49-F238E27FC236}">
                  <a16:creationId xmlns:a16="http://schemas.microsoft.com/office/drawing/2014/main" id="{91903F84-9FB3-41D1-9624-F53337E0B223}"/>
                </a:ext>
              </a:extLst>
            </p:cNvPr>
            <p:cNvSpPr>
              <a:spLocks/>
            </p:cNvSpPr>
            <p:nvPr/>
          </p:nvSpPr>
          <p:spPr bwMode="auto">
            <a:xfrm>
              <a:off x="9428555"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38">
              <a:extLst>
                <a:ext uri="{FF2B5EF4-FFF2-40B4-BE49-F238E27FC236}">
                  <a16:creationId xmlns:a16="http://schemas.microsoft.com/office/drawing/2014/main" id="{DA447229-15C6-47B1-9837-6D9EC9785A66}"/>
                </a:ext>
              </a:extLst>
            </p:cNvPr>
            <p:cNvSpPr>
              <a:spLocks/>
            </p:cNvSpPr>
            <p:nvPr/>
          </p:nvSpPr>
          <p:spPr bwMode="auto">
            <a:xfrm>
              <a:off x="9752805"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39">
              <a:extLst>
                <a:ext uri="{FF2B5EF4-FFF2-40B4-BE49-F238E27FC236}">
                  <a16:creationId xmlns:a16="http://schemas.microsoft.com/office/drawing/2014/main" id="{AFC7C2BA-5714-4B44-8F92-5056C997E787}"/>
                </a:ext>
              </a:extLst>
            </p:cNvPr>
            <p:cNvSpPr>
              <a:spLocks/>
            </p:cNvSpPr>
            <p:nvPr/>
          </p:nvSpPr>
          <p:spPr bwMode="auto">
            <a:xfrm>
              <a:off x="10074108"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9">
              <a:extLst>
                <a:ext uri="{FF2B5EF4-FFF2-40B4-BE49-F238E27FC236}">
                  <a16:creationId xmlns:a16="http://schemas.microsoft.com/office/drawing/2014/main" id="{0B23A3B6-100F-4FC6-B14F-9E7746642D87}"/>
                </a:ext>
              </a:extLst>
            </p:cNvPr>
            <p:cNvSpPr>
              <a:spLocks/>
            </p:cNvSpPr>
            <p:nvPr/>
          </p:nvSpPr>
          <p:spPr bwMode="auto">
            <a:xfrm>
              <a:off x="7817129"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0">
              <a:extLst>
                <a:ext uri="{FF2B5EF4-FFF2-40B4-BE49-F238E27FC236}">
                  <a16:creationId xmlns:a16="http://schemas.microsoft.com/office/drawing/2014/main" id="{ECF2418C-AEB0-4FD8-9C26-E88C9CC946FC}"/>
                </a:ext>
              </a:extLst>
            </p:cNvPr>
            <p:cNvSpPr>
              <a:spLocks/>
            </p:cNvSpPr>
            <p:nvPr/>
          </p:nvSpPr>
          <p:spPr bwMode="auto">
            <a:xfrm>
              <a:off x="8138432"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1">
              <a:extLst>
                <a:ext uri="{FF2B5EF4-FFF2-40B4-BE49-F238E27FC236}">
                  <a16:creationId xmlns:a16="http://schemas.microsoft.com/office/drawing/2014/main" id="{EE1688C9-B95B-4D92-985E-00B18E5B2E01}"/>
                </a:ext>
              </a:extLst>
            </p:cNvPr>
            <p:cNvSpPr>
              <a:spLocks/>
            </p:cNvSpPr>
            <p:nvPr/>
          </p:nvSpPr>
          <p:spPr bwMode="auto">
            <a:xfrm>
              <a:off x="8460717" y="527285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52">
              <a:extLst>
                <a:ext uri="{FF2B5EF4-FFF2-40B4-BE49-F238E27FC236}">
                  <a16:creationId xmlns:a16="http://schemas.microsoft.com/office/drawing/2014/main" id="{64401923-1B40-4103-B9A5-41C96DD3E740}"/>
                </a:ext>
              </a:extLst>
            </p:cNvPr>
            <p:cNvSpPr>
              <a:spLocks/>
            </p:cNvSpPr>
            <p:nvPr/>
          </p:nvSpPr>
          <p:spPr bwMode="auto">
            <a:xfrm>
              <a:off x="8784967"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53">
              <a:extLst>
                <a:ext uri="{FF2B5EF4-FFF2-40B4-BE49-F238E27FC236}">
                  <a16:creationId xmlns:a16="http://schemas.microsoft.com/office/drawing/2014/main" id="{9718C26F-2A01-461C-BE85-52A312F67888}"/>
                </a:ext>
              </a:extLst>
            </p:cNvPr>
            <p:cNvSpPr>
              <a:spLocks/>
            </p:cNvSpPr>
            <p:nvPr/>
          </p:nvSpPr>
          <p:spPr bwMode="auto">
            <a:xfrm>
              <a:off x="9106270"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54">
              <a:extLst>
                <a:ext uri="{FF2B5EF4-FFF2-40B4-BE49-F238E27FC236}">
                  <a16:creationId xmlns:a16="http://schemas.microsoft.com/office/drawing/2014/main" id="{1B6EEC42-C82F-4633-AA83-93FB88E2B083}"/>
                </a:ext>
              </a:extLst>
            </p:cNvPr>
            <p:cNvSpPr>
              <a:spLocks/>
            </p:cNvSpPr>
            <p:nvPr/>
          </p:nvSpPr>
          <p:spPr bwMode="auto">
            <a:xfrm>
              <a:off x="9428555" y="527285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55">
              <a:extLst>
                <a:ext uri="{FF2B5EF4-FFF2-40B4-BE49-F238E27FC236}">
                  <a16:creationId xmlns:a16="http://schemas.microsoft.com/office/drawing/2014/main" id="{2505FB96-4A93-49D9-BFBB-30411FD5DFAE}"/>
                </a:ext>
              </a:extLst>
            </p:cNvPr>
            <p:cNvSpPr>
              <a:spLocks/>
            </p:cNvSpPr>
            <p:nvPr/>
          </p:nvSpPr>
          <p:spPr bwMode="auto">
            <a:xfrm>
              <a:off x="9752805" y="527285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56">
              <a:extLst>
                <a:ext uri="{FF2B5EF4-FFF2-40B4-BE49-F238E27FC236}">
                  <a16:creationId xmlns:a16="http://schemas.microsoft.com/office/drawing/2014/main" id="{AD4CC1FD-4706-4470-BC08-C626DA90AA55}"/>
                </a:ext>
              </a:extLst>
            </p:cNvPr>
            <p:cNvSpPr>
              <a:spLocks/>
            </p:cNvSpPr>
            <p:nvPr/>
          </p:nvSpPr>
          <p:spPr bwMode="auto">
            <a:xfrm>
              <a:off x="10074108"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32">
              <a:extLst>
                <a:ext uri="{FF2B5EF4-FFF2-40B4-BE49-F238E27FC236}">
                  <a16:creationId xmlns:a16="http://schemas.microsoft.com/office/drawing/2014/main" id="{0E4138EA-ECB9-4AB7-A1B3-3A338877A44D}"/>
                </a:ext>
              </a:extLst>
            </p:cNvPr>
            <p:cNvSpPr>
              <a:spLocks/>
            </p:cNvSpPr>
            <p:nvPr/>
          </p:nvSpPr>
          <p:spPr bwMode="auto">
            <a:xfrm>
              <a:off x="523940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33">
              <a:extLst>
                <a:ext uri="{FF2B5EF4-FFF2-40B4-BE49-F238E27FC236}">
                  <a16:creationId xmlns:a16="http://schemas.microsoft.com/office/drawing/2014/main" id="{8927A0DE-5D38-4E21-8403-9BD7631BC301}"/>
                </a:ext>
              </a:extLst>
            </p:cNvPr>
            <p:cNvSpPr>
              <a:spLocks/>
            </p:cNvSpPr>
            <p:nvPr/>
          </p:nvSpPr>
          <p:spPr bwMode="auto">
            <a:xfrm>
              <a:off x="556070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34">
              <a:extLst>
                <a:ext uri="{FF2B5EF4-FFF2-40B4-BE49-F238E27FC236}">
                  <a16:creationId xmlns:a16="http://schemas.microsoft.com/office/drawing/2014/main" id="{F22C8CDC-8EC8-4835-85FA-246F17189ECA}"/>
                </a:ext>
              </a:extLst>
            </p:cNvPr>
            <p:cNvSpPr>
              <a:spLocks/>
            </p:cNvSpPr>
            <p:nvPr/>
          </p:nvSpPr>
          <p:spPr bwMode="auto">
            <a:xfrm>
              <a:off x="588298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35">
              <a:extLst>
                <a:ext uri="{FF2B5EF4-FFF2-40B4-BE49-F238E27FC236}">
                  <a16:creationId xmlns:a16="http://schemas.microsoft.com/office/drawing/2014/main" id="{801992AE-8C7F-4F67-A6B7-BA0EA53A0DF7}"/>
                </a:ext>
              </a:extLst>
            </p:cNvPr>
            <p:cNvSpPr>
              <a:spLocks/>
            </p:cNvSpPr>
            <p:nvPr/>
          </p:nvSpPr>
          <p:spPr bwMode="auto">
            <a:xfrm>
              <a:off x="620723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36">
              <a:extLst>
                <a:ext uri="{FF2B5EF4-FFF2-40B4-BE49-F238E27FC236}">
                  <a16:creationId xmlns:a16="http://schemas.microsoft.com/office/drawing/2014/main" id="{8C6F8288-F771-4E54-B00B-F58983BC89D2}"/>
                </a:ext>
              </a:extLst>
            </p:cNvPr>
            <p:cNvSpPr>
              <a:spLocks/>
            </p:cNvSpPr>
            <p:nvPr/>
          </p:nvSpPr>
          <p:spPr bwMode="auto">
            <a:xfrm>
              <a:off x="652854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37">
              <a:extLst>
                <a:ext uri="{FF2B5EF4-FFF2-40B4-BE49-F238E27FC236}">
                  <a16:creationId xmlns:a16="http://schemas.microsoft.com/office/drawing/2014/main" id="{AFDD82A2-F7AE-4128-88A7-A909E456A9B3}"/>
                </a:ext>
              </a:extLst>
            </p:cNvPr>
            <p:cNvSpPr>
              <a:spLocks/>
            </p:cNvSpPr>
            <p:nvPr/>
          </p:nvSpPr>
          <p:spPr bwMode="auto">
            <a:xfrm>
              <a:off x="685082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38">
              <a:extLst>
                <a:ext uri="{FF2B5EF4-FFF2-40B4-BE49-F238E27FC236}">
                  <a16:creationId xmlns:a16="http://schemas.microsoft.com/office/drawing/2014/main" id="{39F2EBF3-9BB8-483B-AA82-EA3E85288C9A}"/>
                </a:ext>
              </a:extLst>
            </p:cNvPr>
            <p:cNvSpPr>
              <a:spLocks/>
            </p:cNvSpPr>
            <p:nvPr/>
          </p:nvSpPr>
          <p:spPr bwMode="auto">
            <a:xfrm>
              <a:off x="717507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39">
              <a:extLst>
                <a:ext uri="{FF2B5EF4-FFF2-40B4-BE49-F238E27FC236}">
                  <a16:creationId xmlns:a16="http://schemas.microsoft.com/office/drawing/2014/main" id="{735F0391-F5F1-41AA-B264-21369D7AC8DB}"/>
                </a:ext>
              </a:extLst>
            </p:cNvPr>
            <p:cNvSpPr>
              <a:spLocks/>
            </p:cNvSpPr>
            <p:nvPr/>
          </p:nvSpPr>
          <p:spPr bwMode="auto">
            <a:xfrm>
              <a:off x="7496380"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49">
              <a:extLst>
                <a:ext uri="{FF2B5EF4-FFF2-40B4-BE49-F238E27FC236}">
                  <a16:creationId xmlns:a16="http://schemas.microsoft.com/office/drawing/2014/main" id="{782D39E7-4946-464C-A537-04704CF639EE}"/>
                </a:ext>
              </a:extLst>
            </p:cNvPr>
            <p:cNvSpPr>
              <a:spLocks/>
            </p:cNvSpPr>
            <p:nvPr/>
          </p:nvSpPr>
          <p:spPr bwMode="auto">
            <a:xfrm>
              <a:off x="5239401"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50">
              <a:extLst>
                <a:ext uri="{FF2B5EF4-FFF2-40B4-BE49-F238E27FC236}">
                  <a16:creationId xmlns:a16="http://schemas.microsoft.com/office/drawing/2014/main" id="{916B6B49-43DE-4559-8708-D6DC0486D7A0}"/>
                </a:ext>
              </a:extLst>
            </p:cNvPr>
            <p:cNvSpPr>
              <a:spLocks/>
            </p:cNvSpPr>
            <p:nvPr/>
          </p:nvSpPr>
          <p:spPr bwMode="auto">
            <a:xfrm>
              <a:off x="5560704"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51">
              <a:extLst>
                <a:ext uri="{FF2B5EF4-FFF2-40B4-BE49-F238E27FC236}">
                  <a16:creationId xmlns:a16="http://schemas.microsoft.com/office/drawing/2014/main" id="{A3311271-657B-4F80-B267-C80DDB466697}"/>
                </a:ext>
              </a:extLst>
            </p:cNvPr>
            <p:cNvSpPr>
              <a:spLocks/>
            </p:cNvSpPr>
            <p:nvPr/>
          </p:nvSpPr>
          <p:spPr bwMode="auto">
            <a:xfrm>
              <a:off x="5882989" y="527285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2">
              <a:extLst>
                <a:ext uri="{FF2B5EF4-FFF2-40B4-BE49-F238E27FC236}">
                  <a16:creationId xmlns:a16="http://schemas.microsoft.com/office/drawing/2014/main" id="{9BE2306A-DDBA-45FC-8AD5-BD75A938FA00}"/>
                </a:ext>
              </a:extLst>
            </p:cNvPr>
            <p:cNvSpPr>
              <a:spLocks/>
            </p:cNvSpPr>
            <p:nvPr/>
          </p:nvSpPr>
          <p:spPr bwMode="auto">
            <a:xfrm>
              <a:off x="6207239"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3">
              <a:extLst>
                <a:ext uri="{FF2B5EF4-FFF2-40B4-BE49-F238E27FC236}">
                  <a16:creationId xmlns:a16="http://schemas.microsoft.com/office/drawing/2014/main" id="{023EBF77-2BE2-431B-8C3C-8EDBDD6306AD}"/>
                </a:ext>
              </a:extLst>
            </p:cNvPr>
            <p:cNvSpPr>
              <a:spLocks/>
            </p:cNvSpPr>
            <p:nvPr/>
          </p:nvSpPr>
          <p:spPr bwMode="auto">
            <a:xfrm>
              <a:off x="6528542"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4">
              <a:extLst>
                <a:ext uri="{FF2B5EF4-FFF2-40B4-BE49-F238E27FC236}">
                  <a16:creationId xmlns:a16="http://schemas.microsoft.com/office/drawing/2014/main" id="{BB8A6B0A-A02A-460C-8881-873FB883540B}"/>
                </a:ext>
              </a:extLst>
            </p:cNvPr>
            <p:cNvSpPr>
              <a:spLocks/>
            </p:cNvSpPr>
            <p:nvPr/>
          </p:nvSpPr>
          <p:spPr bwMode="auto">
            <a:xfrm>
              <a:off x="6850827" y="527285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5">
              <a:extLst>
                <a:ext uri="{FF2B5EF4-FFF2-40B4-BE49-F238E27FC236}">
                  <a16:creationId xmlns:a16="http://schemas.microsoft.com/office/drawing/2014/main" id="{0EB5FB57-B295-4798-AA52-B25EDC1AF2D0}"/>
                </a:ext>
              </a:extLst>
            </p:cNvPr>
            <p:cNvSpPr>
              <a:spLocks/>
            </p:cNvSpPr>
            <p:nvPr/>
          </p:nvSpPr>
          <p:spPr bwMode="auto">
            <a:xfrm>
              <a:off x="7175077" y="527285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6">
              <a:extLst>
                <a:ext uri="{FF2B5EF4-FFF2-40B4-BE49-F238E27FC236}">
                  <a16:creationId xmlns:a16="http://schemas.microsoft.com/office/drawing/2014/main" id="{AD6B9ED0-3897-4FF2-973E-D5E647558E72}"/>
                </a:ext>
              </a:extLst>
            </p:cNvPr>
            <p:cNvSpPr>
              <a:spLocks/>
            </p:cNvSpPr>
            <p:nvPr/>
          </p:nvSpPr>
          <p:spPr bwMode="auto">
            <a:xfrm>
              <a:off x="7496380"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32">
              <a:extLst>
                <a:ext uri="{FF2B5EF4-FFF2-40B4-BE49-F238E27FC236}">
                  <a16:creationId xmlns:a16="http://schemas.microsoft.com/office/drawing/2014/main" id="{B5FA20A0-4811-4F97-80A9-994708F4057C}"/>
                </a:ext>
              </a:extLst>
            </p:cNvPr>
            <p:cNvSpPr>
              <a:spLocks/>
            </p:cNvSpPr>
            <p:nvPr/>
          </p:nvSpPr>
          <p:spPr bwMode="auto">
            <a:xfrm>
              <a:off x="266224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3">
              <a:extLst>
                <a:ext uri="{FF2B5EF4-FFF2-40B4-BE49-F238E27FC236}">
                  <a16:creationId xmlns:a16="http://schemas.microsoft.com/office/drawing/2014/main" id="{EF06AAD2-8999-4B1B-852C-910C87D64807}"/>
                </a:ext>
              </a:extLst>
            </p:cNvPr>
            <p:cNvSpPr>
              <a:spLocks/>
            </p:cNvSpPr>
            <p:nvPr/>
          </p:nvSpPr>
          <p:spPr bwMode="auto">
            <a:xfrm>
              <a:off x="298354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34">
              <a:extLst>
                <a:ext uri="{FF2B5EF4-FFF2-40B4-BE49-F238E27FC236}">
                  <a16:creationId xmlns:a16="http://schemas.microsoft.com/office/drawing/2014/main" id="{E5C865E3-6707-41A7-B37C-4BCF970C3D7D}"/>
                </a:ext>
              </a:extLst>
            </p:cNvPr>
            <p:cNvSpPr>
              <a:spLocks/>
            </p:cNvSpPr>
            <p:nvPr/>
          </p:nvSpPr>
          <p:spPr bwMode="auto">
            <a:xfrm>
              <a:off x="330582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35">
              <a:extLst>
                <a:ext uri="{FF2B5EF4-FFF2-40B4-BE49-F238E27FC236}">
                  <a16:creationId xmlns:a16="http://schemas.microsoft.com/office/drawing/2014/main" id="{AA6C536D-EEC9-47C4-939C-6C5729491F3F}"/>
                </a:ext>
              </a:extLst>
            </p:cNvPr>
            <p:cNvSpPr>
              <a:spLocks/>
            </p:cNvSpPr>
            <p:nvPr/>
          </p:nvSpPr>
          <p:spPr bwMode="auto">
            <a:xfrm>
              <a:off x="363007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36">
              <a:extLst>
                <a:ext uri="{FF2B5EF4-FFF2-40B4-BE49-F238E27FC236}">
                  <a16:creationId xmlns:a16="http://schemas.microsoft.com/office/drawing/2014/main" id="{6B76E0FA-09BC-4BF0-91F1-9C5EF00E861E}"/>
                </a:ext>
              </a:extLst>
            </p:cNvPr>
            <p:cNvSpPr>
              <a:spLocks/>
            </p:cNvSpPr>
            <p:nvPr/>
          </p:nvSpPr>
          <p:spPr bwMode="auto">
            <a:xfrm>
              <a:off x="395138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7">
              <a:extLst>
                <a:ext uri="{FF2B5EF4-FFF2-40B4-BE49-F238E27FC236}">
                  <a16:creationId xmlns:a16="http://schemas.microsoft.com/office/drawing/2014/main" id="{0C1155D8-1F87-4FFE-AC27-FB4B84FB3D01}"/>
                </a:ext>
              </a:extLst>
            </p:cNvPr>
            <p:cNvSpPr>
              <a:spLocks/>
            </p:cNvSpPr>
            <p:nvPr/>
          </p:nvSpPr>
          <p:spPr bwMode="auto">
            <a:xfrm>
              <a:off x="427366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8">
              <a:extLst>
                <a:ext uri="{FF2B5EF4-FFF2-40B4-BE49-F238E27FC236}">
                  <a16:creationId xmlns:a16="http://schemas.microsoft.com/office/drawing/2014/main" id="{21668271-103C-4409-923B-8B1B396BEF3C}"/>
                </a:ext>
              </a:extLst>
            </p:cNvPr>
            <p:cNvSpPr>
              <a:spLocks/>
            </p:cNvSpPr>
            <p:nvPr/>
          </p:nvSpPr>
          <p:spPr bwMode="auto">
            <a:xfrm>
              <a:off x="4597916"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9">
              <a:extLst>
                <a:ext uri="{FF2B5EF4-FFF2-40B4-BE49-F238E27FC236}">
                  <a16:creationId xmlns:a16="http://schemas.microsoft.com/office/drawing/2014/main" id="{B6FDEDD8-80CE-4A51-8055-056327DB7D1C}"/>
                </a:ext>
              </a:extLst>
            </p:cNvPr>
            <p:cNvSpPr>
              <a:spLocks/>
            </p:cNvSpPr>
            <p:nvPr/>
          </p:nvSpPr>
          <p:spPr bwMode="auto">
            <a:xfrm>
              <a:off x="491921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49">
              <a:extLst>
                <a:ext uri="{FF2B5EF4-FFF2-40B4-BE49-F238E27FC236}">
                  <a16:creationId xmlns:a16="http://schemas.microsoft.com/office/drawing/2014/main" id="{8E9AE9C9-38D3-491A-91F2-AA1933E5FB20}"/>
                </a:ext>
              </a:extLst>
            </p:cNvPr>
            <p:cNvSpPr>
              <a:spLocks/>
            </p:cNvSpPr>
            <p:nvPr/>
          </p:nvSpPr>
          <p:spPr bwMode="auto">
            <a:xfrm>
              <a:off x="2662240"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0">
              <a:extLst>
                <a:ext uri="{FF2B5EF4-FFF2-40B4-BE49-F238E27FC236}">
                  <a16:creationId xmlns:a16="http://schemas.microsoft.com/office/drawing/2014/main" id="{7B0564A9-5B36-47A6-A20B-1A52321D9FFB}"/>
                </a:ext>
              </a:extLst>
            </p:cNvPr>
            <p:cNvSpPr>
              <a:spLocks/>
            </p:cNvSpPr>
            <p:nvPr/>
          </p:nvSpPr>
          <p:spPr bwMode="auto">
            <a:xfrm>
              <a:off x="2983543"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1">
              <a:extLst>
                <a:ext uri="{FF2B5EF4-FFF2-40B4-BE49-F238E27FC236}">
                  <a16:creationId xmlns:a16="http://schemas.microsoft.com/office/drawing/2014/main" id="{06E55CDC-072B-42B0-878E-BFB120344A14}"/>
                </a:ext>
              </a:extLst>
            </p:cNvPr>
            <p:cNvSpPr>
              <a:spLocks/>
            </p:cNvSpPr>
            <p:nvPr/>
          </p:nvSpPr>
          <p:spPr bwMode="auto">
            <a:xfrm>
              <a:off x="3305828" y="527285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2">
              <a:extLst>
                <a:ext uri="{FF2B5EF4-FFF2-40B4-BE49-F238E27FC236}">
                  <a16:creationId xmlns:a16="http://schemas.microsoft.com/office/drawing/2014/main" id="{CECC6AF7-2337-4CFF-9466-64E9B3F30D78}"/>
                </a:ext>
              </a:extLst>
            </p:cNvPr>
            <p:cNvSpPr>
              <a:spLocks/>
            </p:cNvSpPr>
            <p:nvPr/>
          </p:nvSpPr>
          <p:spPr bwMode="auto">
            <a:xfrm>
              <a:off x="3630078"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3">
              <a:extLst>
                <a:ext uri="{FF2B5EF4-FFF2-40B4-BE49-F238E27FC236}">
                  <a16:creationId xmlns:a16="http://schemas.microsoft.com/office/drawing/2014/main" id="{36CAC861-85F9-49C8-A9CB-AD46D5A1FB6C}"/>
                </a:ext>
              </a:extLst>
            </p:cNvPr>
            <p:cNvSpPr>
              <a:spLocks/>
            </p:cNvSpPr>
            <p:nvPr/>
          </p:nvSpPr>
          <p:spPr bwMode="auto">
            <a:xfrm>
              <a:off x="3951381"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4">
              <a:extLst>
                <a:ext uri="{FF2B5EF4-FFF2-40B4-BE49-F238E27FC236}">
                  <a16:creationId xmlns:a16="http://schemas.microsoft.com/office/drawing/2014/main" id="{77177D52-3C61-4C00-882A-F75574238BAE}"/>
                </a:ext>
              </a:extLst>
            </p:cNvPr>
            <p:cNvSpPr>
              <a:spLocks/>
            </p:cNvSpPr>
            <p:nvPr/>
          </p:nvSpPr>
          <p:spPr bwMode="auto">
            <a:xfrm>
              <a:off x="4273666" y="527285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5">
              <a:extLst>
                <a:ext uri="{FF2B5EF4-FFF2-40B4-BE49-F238E27FC236}">
                  <a16:creationId xmlns:a16="http://schemas.microsoft.com/office/drawing/2014/main" id="{38C827A8-7544-4D9A-8FC8-364B7D9A2CE3}"/>
                </a:ext>
              </a:extLst>
            </p:cNvPr>
            <p:cNvSpPr>
              <a:spLocks/>
            </p:cNvSpPr>
            <p:nvPr/>
          </p:nvSpPr>
          <p:spPr bwMode="auto">
            <a:xfrm>
              <a:off x="4597916" y="527285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56">
              <a:extLst>
                <a:ext uri="{FF2B5EF4-FFF2-40B4-BE49-F238E27FC236}">
                  <a16:creationId xmlns:a16="http://schemas.microsoft.com/office/drawing/2014/main" id="{C458796F-6C01-452A-892F-6F2D08D7DDF4}"/>
                </a:ext>
              </a:extLst>
            </p:cNvPr>
            <p:cNvSpPr>
              <a:spLocks/>
            </p:cNvSpPr>
            <p:nvPr/>
          </p:nvSpPr>
          <p:spPr bwMode="auto">
            <a:xfrm>
              <a:off x="4919219"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32">
              <a:extLst>
                <a:ext uri="{FF2B5EF4-FFF2-40B4-BE49-F238E27FC236}">
                  <a16:creationId xmlns:a16="http://schemas.microsoft.com/office/drawing/2014/main" id="{AE8F63FC-2534-4B8C-B83F-0CDAD1395F7B}"/>
                </a:ext>
              </a:extLst>
            </p:cNvPr>
            <p:cNvSpPr>
              <a:spLocks/>
            </p:cNvSpPr>
            <p:nvPr/>
          </p:nvSpPr>
          <p:spPr bwMode="auto">
            <a:xfrm>
              <a:off x="40458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33">
              <a:extLst>
                <a:ext uri="{FF2B5EF4-FFF2-40B4-BE49-F238E27FC236}">
                  <a16:creationId xmlns:a16="http://schemas.microsoft.com/office/drawing/2014/main" id="{9E99539D-1E14-4CDC-AC1B-910962B653A7}"/>
                </a:ext>
              </a:extLst>
            </p:cNvPr>
            <p:cNvSpPr>
              <a:spLocks/>
            </p:cNvSpPr>
            <p:nvPr/>
          </p:nvSpPr>
          <p:spPr bwMode="auto">
            <a:xfrm>
              <a:off x="72588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34">
              <a:extLst>
                <a:ext uri="{FF2B5EF4-FFF2-40B4-BE49-F238E27FC236}">
                  <a16:creationId xmlns:a16="http://schemas.microsoft.com/office/drawing/2014/main" id="{F3E09B99-99EB-4D35-8BC1-921BE0D3FBF4}"/>
                </a:ext>
              </a:extLst>
            </p:cNvPr>
            <p:cNvSpPr>
              <a:spLocks/>
            </p:cNvSpPr>
            <p:nvPr/>
          </p:nvSpPr>
          <p:spPr bwMode="auto">
            <a:xfrm>
              <a:off x="104816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35">
              <a:extLst>
                <a:ext uri="{FF2B5EF4-FFF2-40B4-BE49-F238E27FC236}">
                  <a16:creationId xmlns:a16="http://schemas.microsoft.com/office/drawing/2014/main" id="{EFD1A014-26C8-4EB2-9BD0-98DB0B5266B4}"/>
                </a:ext>
              </a:extLst>
            </p:cNvPr>
            <p:cNvSpPr>
              <a:spLocks/>
            </p:cNvSpPr>
            <p:nvPr/>
          </p:nvSpPr>
          <p:spPr bwMode="auto">
            <a:xfrm>
              <a:off x="137241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36">
              <a:extLst>
                <a:ext uri="{FF2B5EF4-FFF2-40B4-BE49-F238E27FC236}">
                  <a16:creationId xmlns:a16="http://schemas.microsoft.com/office/drawing/2014/main" id="{BE7467D5-3F60-49F3-9A31-D14F01EB3899}"/>
                </a:ext>
              </a:extLst>
            </p:cNvPr>
            <p:cNvSpPr>
              <a:spLocks/>
            </p:cNvSpPr>
            <p:nvPr/>
          </p:nvSpPr>
          <p:spPr bwMode="auto">
            <a:xfrm>
              <a:off x="169372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37">
              <a:extLst>
                <a:ext uri="{FF2B5EF4-FFF2-40B4-BE49-F238E27FC236}">
                  <a16:creationId xmlns:a16="http://schemas.microsoft.com/office/drawing/2014/main" id="{C684FEC2-FD4A-4724-BD7A-A3F9CAB857A8}"/>
                </a:ext>
              </a:extLst>
            </p:cNvPr>
            <p:cNvSpPr>
              <a:spLocks/>
            </p:cNvSpPr>
            <p:nvPr/>
          </p:nvSpPr>
          <p:spPr bwMode="auto">
            <a:xfrm>
              <a:off x="201600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38">
              <a:extLst>
                <a:ext uri="{FF2B5EF4-FFF2-40B4-BE49-F238E27FC236}">
                  <a16:creationId xmlns:a16="http://schemas.microsoft.com/office/drawing/2014/main" id="{612F0B8A-D578-47C4-AE16-BDCBE3BBD2E3}"/>
                </a:ext>
              </a:extLst>
            </p:cNvPr>
            <p:cNvSpPr>
              <a:spLocks/>
            </p:cNvSpPr>
            <p:nvPr/>
          </p:nvSpPr>
          <p:spPr bwMode="auto">
            <a:xfrm>
              <a:off x="234025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49">
              <a:extLst>
                <a:ext uri="{FF2B5EF4-FFF2-40B4-BE49-F238E27FC236}">
                  <a16:creationId xmlns:a16="http://schemas.microsoft.com/office/drawing/2014/main" id="{02DDA6E1-8436-42B3-B916-365F3D75B1A1}"/>
                </a:ext>
              </a:extLst>
            </p:cNvPr>
            <p:cNvSpPr>
              <a:spLocks/>
            </p:cNvSpPr>
            <p:nvPr/>
          </p:nvSpPr>
          <p:spPr bwMode="auto">
            <a:xfrm>
              <a:off x="404581"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50">
              <a:extLst>
                <a:ext uri="{FF2B5EF4-FFF2-40B4-BE49-F238E27FC236}">
                  <a16:creationId xmlns:a16="http://schemas.microsoft.com/office/drawing/2014/main" id="{D17EEDFE-A882-4BBC-B683-1CBD49ECCF30}"/>
                </a:ext>
              </a:extLst>
            </p:cNvPr>
            <p:cNvSpPr>
              <a:spLocks/>
            </p:cNvSpPr>
            <p:nvPr/>
          </p:nvSpPr>
          <p:spPr bwMode="auto">
            <a:xfrm>
              <a:off x="725884"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51">
              <a:extLst>
                <a:ext uri="{FF2B5EF4-FFF2-40B4-BE49-F238E27FC236}">
                  <a16:creationId xmlns:a16="http://schemas.microsoft.com/office/drawing/2014/main" id="{C090591F-BC9E-4934-A612-EA18DB079980}"/>
                </a:ext>
              </a:extLst>
            </p:cNvPr>
            <p:cNvSpPr>
              <a:spLocks/>
            </p:cNvSpPr>
            <p:nvPr/>
          </p:nvSpPr>
          <p:spPr bwMode="auto">
            <a:xfrm>
              <a:off x="1048169" y="527285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2">
              <a:extLst>
                <a:ext uri="{FF2B5EF4-FFF2-40B4-BE49-F238E27FC236}">
                  <a16:creationId xmlns:a16="http://schemas.microsoft.com/office/drawing/2014/main" id="{B72BFE23-05A2-44FE-8C4A-22F7AC4770AF}"/>
                </a:ext>
              </a:extLst>
            </p:cNvPr>
            <p:cNvSpPr>
              <a:spLocks/>
            </p:cNvSpPr>
            <p:nvPr/>
          </p:nvSpPr>
          <p:spPr bwMode="auto">
            <a:xfrm>
              <a:off x="1372419" y="527285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3">
              <a:extLst>
                <a:ext uri="{FF2B5EF4-FFF2-40B4-BE49-F238E27FC236}">
                  <a16:creationId xmlns:a16="http://schemas.microsoft.com/office/drawing/2014/main" id="{FCEC591F-5956-4A51-BA10-D47F6718F42E}"/>
                </a:ext>
              </a:extLst>
            </p:cNvPr>
            <p:cNvSpPr>
              <a:spLocks/>
            </p:cNvSpPr>
            <p:nvPr/>
          </p:nvSpPr>
          <p:spPr bwMode="auto">
            <a:xfrm>
              <a:off x="1693722" y="527285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4">
              <a:extLst>
                <a:ext uri="{FF2B5EF4-FFF2-40B4-BE49-F238E27FC236}">
                  <a16:creationId xmlns:a16="http://schemas.microsoft.com/office/drawing/2014/main" id="{89D969DD-AE76-4FAE-8C61-18C21E0BB4F4}"/>
                </a:ext>
              </a:extLst>
            </p:cNvPr>
            <p:cNvSpPr>
              <a:spLocks/>
            </p:cNvSpPr>
            <p:nvPr/>
          </p:nvSpPr>
          <p:spPr bwMode="auto">
            <a:xfrm>
              <a:off x="2016007" y="527285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5">
              <a:extLst>
                <a:ext uri="{FF2B5EF4-FFF2-40B4-BE49-F238E27FC236}">
                  <a16:creationId xmlns:a16="http://schemas.microsoft.com/office/drawing/2014/main" id="{026B5536-AB9A-4679-8975-FF8B2C95F332}"/>
                </a:ext>
              </a:extLst>
            </p:cNvPr>
            <p:cNvSpPr>
              <a:spLocks/>
            </p:cNvSpPr>
            <p:nvPr/>
          </p:nvSpPr>
          <p:spPr bwMode="auto">
            <a:xfrm>
              <a:off x="2340257" y="527285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6">
              <a:extLst>
                <a:ext uri="{FF2B5EF4-FFF2-40B4-BE49-F238E27FC236}">
                  <a16:creationId xmlns:a16="http://schemas.microsoft.com/office/drawing/2014/main" id="{8BDED062-2D7F-4B19-9C91-7013CE19FA30}"/>
                </a:ext>
              </a:extLst>
            </p:cNvPr>
            <p:cNvSpPr>
              <a:spLocks/>
            </p:cNvSpPr>
            <p:nvPr/>
          </p:nvSpPr>
          <p:spPr bwMode="auto">
            <a:xfrm>
              <a:off x="2661560"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39">
              <a:extLst>
                <a:ext uri="{FF2B5EF4-FFF2-40B4-BE49-F238E27FC236}">
                  <a16:creationId xmlns:a16="http://schemas.microsoft.com/office/drawing/2014/main" id="{2A81EA30-12EE-451D-B362-EEBE92149182}"/>
                </a:ext>
              </a:extLst>
            </p:cNvPr>
            <p:cNvSpPr>
              <a:spLocks/>
            </p:cNvSpPr>
            <p:nvPr/>
          </p:nvSpPr>
          <p:spPr bwMode="auto">
            <a:xfrm>
              <a:off x="8439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6">
              <a:extLst>
                <a:ext uri="{FF2B5EF4-FFF2-40B4-BE49-F238E27FC236}">
                  <a16:creationId xmlns:a16="http://schemas.microsoft.com/office/drawing/2014/main" id="{18AA2FD1-93F2-405A-AFED-CF3D37109717}"/>
                </a:ext>
              </a:extLst>
            </p:cNvPr>
            <p:cNvSpPr>
              <a:spLocks/>
            </p:cNvSpPr>
            <p:nvPr/>
          </p:nvSpPr>
          <p:spPr bwMode="auto">
            <a:xfrm>
              <a:off x="84399"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25" name="Group 524">
            <a:extLst>
              <a:ext uri="{FF2B5EF4-FFF2-40B4-BE49-F238E27FC236}">
                <a16:creationId xmlns:a16="http://schemas.microsoft.com/office/drawing/2014/main" id="{3E6527E0-7756-4931-B55C-2D8B8DDD39D4}"/>
              </a:ext>
            </a:extLst>
          </p:cNvPr>
          <p:cNvGrpSpPr/>
          <p:nvPr/>
        </p:nvGrpSpPr>
        <p:grpSpPr>
          <a:xfrm>
            <a:off x="84399" y="127872"/>
            <a:ext cx="12023643" cy="1438538"/>
            <a:chOff x="84399" y="127872"/>
            <a:chExt cx="12023643" cy="1438538"/>
          </a:xfrm>
        </p:grpSpPr>
        <p:sp>
          <p:nvSpPr>
            <p:cNvPr id="271" name="Freeform 15">
              <a:extLst>
                <a:ext uri="{FF2B5EF4-FFF2-40B4-BE49-F238E27FC236}">
                  <a16:creationId xmlns:a16="http://schemas.microsoft.com/office/drawing/2014/main" id="{6961BA2D-E158-4D10-A708-E2AC79F15F75}"/>
                </a:ext>
              </a:extLst>
            </p:cNvPr>
            <p:cNvSpPr>
              <a:spLocks/>
            </p:cNvSpPr>
            <p:nvPr/>
          </p:nvSpPr>
          <p:spPr bwMode="auto">
            <a:xfrm rot="10800000">
              <a:off x="266464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16">
              <a:extLst>
                <a:ext uri="{FF2B5EF4-FFF2-40B4-BE49-F238E27FC236}">
                  <a16:creationId xmlns:a16="http://schemas.microsoft.com/office/drawing/2014/main" id="{7EC64D51-99C4-4C9A-A442-F39BC6AD0B76}"/>
                </a:ext>
              </a:extLst>
            </p:cNvPr>
            <p:cNvSpPr>
              <a:spLocks/>
            </p:cNvSpPr>
            <p:nvPr/>
          </p:nvSpPr>
          <p:spPr bwMode="auto">
            <a:xfrm rot="10800000">
              <a:off x="234236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17">
              <a:extLst>
                <a:ext uri="{FF2B5EF4-FFF2-40B4-BE49-F238E27FC236}">
                  <a16:creationId xmlns:a16="http://schemas.microsoft.com/office/drawing/2014/main" id="{2998D8C9-F0EF-4CF5-B4F3-3FEC35484F56}"/>
                </a:ext>
              </a:extLst>
            </p:cNvPr>
            <p:cNvSpPr>
              <a:spLocks/>
            </p:cNvSpPr>
            <p:nvPr/>
          </p:nvSpPr>
          <p:spPr bwMode="auto">
            <a:xfrm rot="10800000">
              <a:off x="202105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18">
              <a:extLst>
                <a:ext uri="{FF2B5EF4-FFF2-40B4-BE49-F238E27FC236}">
                  <a16:creationId xmlns:a16="http://schemas.microsoft.com/office/drawing/2014/main" id="{7560E66B-FBC8-439F-835D-FC43163462C4}"/>
                </a:ext>
              </a:extLst>
            </p:cNvPr>
            <p:cNvSpPr>
              <a:spLocks/>
            </p:cNvSpPr>
            <p:nvPr/>
          </p:nvSpPr>
          <p:spPr bwMode="auto">
            <a:xfrm rot="10800000">
              <a:off x="169680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9">
              <a:extLst>
                <a:ext uri="{FF2B5EF4-FFF2-40B4-BE49-F238E27FC236}">
                  <a16:creationId xmlns:a16="http://schemas.microsoft.com/office/drawing/2014/main" id="{D7B03997-F01B-4B08-B7BA-F93F01D6F9F3}"/>
                </a:ext>
              </a:extLst>
            </p:cNvPr>
            <p:cNvSpPr>
              <a:spLocks/>
            </p:cNvSpPr>
            <p:nvPr/>
          </p:nvSpPr>
          <p:spPr bwMode="auto">
            <a:xfrm rot="10800000">
              <a:off x="137452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20">
              <a:extLst>
                <a:ext uri="{FF2B5EF4-FFF2-40B4-BE49-F238E27FC236}">
                  <a16:creationId xmlns:a16="http://schemas.microsoft.com/office/drawing/2014/main" id="{1BF1ABD1-4B72-4B98-A347-A75539D20E9B}"/>
                </a:ext>
              </a:extLst>
            </p:cNvPr>
            <p:cNvSpPr>
              <a:spLocks/>
            </p:cNvSpPr>
            <p:nvPr/>
          </p:nvSpPr>
          <p:spPr bwMode="auto">
            <a:xfrm rot="10800000">
              <a:off x="105223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21">
              <a:extLst>
                <a:ext uri="{FF2B5EF4-FFF2-40B4-BE49-F238E27FC236}">
                  <a16:creationId xmlns:a16="http://schemas.microsoft.com/office/drawing/2014/main" id="{8BC36A11-5510-4D62-BB23-562F99EB87EE}"/>
                </a:ext>
              </a:extLst>
            </p:cNvPr>
            <p:cNvSpPr>
              <a:spLocks/>
            </p:cNvSpPr>
            <p:nvPr/>
          </p:nvSpPr>
          <p:spPr bwMode="auto">
            <a:xfrm rot="10800000">
              <a:off x="72897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22">
              <a:extLst>
                <a:ext uri="{FF2B5EF4-FFF2-40B4-BE49-F238E27FC236}">
                  <a16:creationId xmlns:a16="http://schemas.microsoft.com/office/drawing/2014/main" id="{E1F5A770-7F31-4EAE-9C96-6DA6D33D73D9}"/>
                </a:ext>
              </a:extLst>
            </p:cNvPr>
            <p:cNvSpPr>
              <a:spLocks/>
            </p:cNvSpPr>
            <p:nvPr/>
          </p:nvSpPr>
          <p:spPr bwMode="auto">
            <a:xfrm rot="10800000">
              <a:off x="40668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23">
              <a:extLst>
                <a:ext uri="{FF2B5EF4-FFF2-40B4-BE49-F238E27FC236}">
                  <a16:creationId xmlns:a16="http://schemas.microsoft.com/office/drawing/2014/main" id="{A3F4024F-256D-4B0F-9B4E-02B610398EE2}"/>
                </a:ext>
              </a:extLst>
            </p:cNvPr>
            <p:cNvSpPr>
              <a:spLocks/>
            </p:cNvSpPr>
            <p:nvPr/>
          </p:nvSpPr>
          <p:spPr bwMode="auto">
            <a:xfrm rot="10800000">
              <a:off x="84399" y="78914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0" name="Freeform 32">
              <a:extLst>
                <a:ext uri="{FF2B5EF4-FFF2-40B4-BE49-F238E27FC236}">
                  <a16:creationId xmlns:a16="http://schemas.microsoft.com/office/drawing/2014/main" id="{451903B7-8DD3-45CB-A38E-7FCAFE5831EA}"/>
                </a:ext>
              </a:extLst>
            </p:cNvPr>
            <p:cNvSpPr>
              <a:spLocks/>
            </p:cNvSpPr>
            <p:nvPr/>
          </p:nvSpPr>
          <p:spPr bwMode="auto">
            <a:xfrm rot="10800000">
              <a:off x="266464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33">
              <a:extLst>
                <a:ext uri="{FF2B5EF4-FFF2-40B4-BE49-F238E27FC236}">
                  <a16:creationId xmlns:a16="http://schemas.microsoft.com/office/drawing/2014/main" id="{D3663443-CD2B-436F-B28A-CD49F7CD204D}"/>
                </a:ext>
              </a:extLst>
            </p:cNvPr>
            <p:cNvSpPr>
              <a:spLocks/>
            </p:cNvSpPr>
            <p:nvPr/>
          </p:nvSpPr>
          <p:spPr bwMode="auto">
            <a:xfrm rot="10800000">
              <a:off x="234236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34">
              <a:extLst>
                <a:ext uri="{FF2B5EF4-FFF2-40B4-BE49-F238E27FC236}">
                  <a16:creationId xmlns:a16="http://schemas.microsoft.com/office/drawing/2014/main" id="{90908ED6-2D7F-4908-B31A-7733894B9A77}"/>
                </a:ext>
              </a:extLst>
            </p:cNvPr>
            <p:cNvSpPr>
              <a:spLocks/>
            </p:cNvSpPr>
            <p:nvPr/>
          </p:nvSpPr>
          <p:spPr bwMode="auto">
            <a:xfrm rot="10800000">
              <a:off x="202105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35">
              <a:extLst>
                <a:ext uri="{FF2B5EF4-FFF2-40B4-BE49-F238E27FC236}">
                  <a16:creationId xmlns:a16="http://schemas.microsoft.com/office/drawing/2014/main" id="{6EF93B04-8797-4C85-ADB5-C4A15B8F185B}"/>
                </a:ext>
              </a:extLst>
            </p:cNvPr>
            <p:cNvSpPr>
              <a:spLocks/>
            </p:cNvSpPr>
            <p:nvPr/>
          </p:nvSpPr>
          <p:spPr bwMode="auto">
            <a:xfrm rot="10800000">
              <a:off x="169680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36">
              <a:extLst>
                <a:ext uri="{FF2B5EF4-FFF2-40B4-BE49-F238E27FC236}">
                  <a16:creationId xmlns:a16="http://schemas.microsoft.com/office/drawing/2014/main" id="{57615BEB-92F7-42C6-8B85-FBC00021F0CF}"/>
                </a:ext>
              </a:extLst>
            </p:cNvPr>
            <p:cNvSpPr>
              <a:spLocks/>
            </p:cNvSpPr>
            <p:nvPr/>
          </p:nvSpPr>
          <p:spPr bwMode="auto">
            <a:xfrm rot="10800000">
              <a:off x="137452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37">
              <a:extLst>
                <a:ext uri="{FF2B5EF4-FFF2-40B4-BE49-F238E27FC236}">
                  <a16:creationId xmlns:a16="http://schemas.microsoft.com/office/drawing/2014/main" id="{DA99B44D-9E28-440C-996F-6B98B515EED3}"/>
                </a:ext>
              </a:extLst>
            </p:cNvPr>
            <p:cNvSpPr>
              <a:spLocks/>
            </p:cNvSpPr>
            <p:nvPr/>
          </p:nvSpPr>
          <p:spPr bwMode="auto">
            <a:xfrm rot="10800000">
              <a:off x="105223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38">
              <a:extLst>
                <a:ext uri="{FF2B5EF4-FFF2-40B4-BE49-F238E27FC236}">
                  <a16:creationId xmlns:a16="http://schemas.microsoft.com/office/drawing/2014/main" id="{2BC02ED5-2A57-42E8-8333-6AC10D302162}"/>
                </a:ext>
              </a:extLst>
            </p:cNvPr>
            <p:cNvSpPr>
              <a:spLocks/>
            </p:cNvSpPr>
            <p:nvPr/>
          </p:nvSpPr>
          <p:spPr bwMode="auto">
            <a:xfrm rot="10800000">
              <a:off x="72897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39">
              <a:extLst>
                <a:ext uri="{FF2B5EF4-FFF2-40B4-BE49-F238E27FC236}">
                  <a16:creationId xmlns:a16="http://schemas.microsoft.com/office/drawing/2014/main" id="{C8E3DE14-5A19-492B-B4ED-13960E70964C}"/>
                </a:ext>
              </a:extLst>
            </p:cNvPr>
            <p:cNvSpPr>
              <a:spLocks/>
            </p:cNvSpPr>
            <p:nvPr/>
          </p:nvSpPr>
          <p:spPr bwMode="auto">
            <a:xfrm rot="10800000">
              <a:off x="40668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40">
              <a:extLst>
                <a:ext uri="{FF2B5EF4-FFF2-40B4-BE49-F238E27FC236}">
                  <a16:creationId xmlns:a16="http://schemas.microsoft.com/office/drawing/2014/main" id="{814F3BFA-112B-4D12-BABB-640CFE859DF8}"/>
                </a:ext>
              </a:extLst>
            </p:cNvPr>
            <p:cNvSpPr>
              <a:spLocks/>
            </p:cNvSpPr>
            <p:nvPr/>
          </p:nvSpPr>
          <p:spPr bwMode="auto">
            <a:xfrm rot="10800000">
              <a:off x="84399" y="127872"/>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49">
              <a:extLst>
                <a:ext uri="{FF2B5EF4-FFF2-40B4-BE49-F238E27FC236}">
                  <a16:creationId xmlns:a16="http://schemas.microsoft.com/office/drawing/2014/main" id="{84C2BB42-D40C-49A8-9EA6-4C46D59E1A01}"/>
                </a:ext>
              </a:extLst>
            </p:cNvPr>
            <p:cNvSpPr>
              <a:spLocks/>
            </p:cNvSpPr>
            <p:nvPr/>
          </p:nvSpPr>
          <p:spPr bwMode="auto">
            <a:xfrm rot="10800000">
              <a:off x="266464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50">
              <a:extLst>
                <a:ext uri="{FF2B5EF4-FFF2-40B4-BE49-F238E27FC236}">
                  <a16:creationId xmlns:a16="http://schemas.microsoft.com/office/drawing/2014/main" id="{DC9B4355-0349-4FDB-A407-C1DEDED128F2}"/>
                </a:ext>
              </a:extLst>
            </p:cNvPr>
            <p:cNvSpPr>
              <a:spLocks/>
            </p:cNvSpPr>
            <p:nvPr/>
          </p:nvSpPr>
          <p:spPr bwMode="auto">
            <a:xfrm rot="10800000">
              <a:off x="234236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51">
              <a:extLst>
                <a:ext uri="{FF2B5EF4-FFF2-40B4-BE49-F238E27FC236}">
                  <a16:creationId xmlns:a16="http://schemas.microsoft.com/office/drawing/2014/main" id="{F3D21506-50F4-42F4-B38A-BA4142A91AC7}"/>
                </a:ext>
              </a:extLst>
            </p:cNvPr>
            <p:cNvSpPr>
              <a:spLocks/>
            </p:cNvSpPr>
            <p:nvPr/>
          </p:nvSpPr>
          <p:spPr bwMode="auto">
            <a:xfrm rot="10800000">
              <a:off x="202105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52">
              <a:extLst>
                <a:ext uri="{FF2B5EF4-FFF2-40B4-BE49-F238E27FC236}">
                  <a16:creationId xmlns:a16="http://schemas.microsoft.com/office/drawing/2014/main" id="{690C61A7-50AF-4FB9-91A2-0C7D3DE62C26}"/>
                </a:ext>
              </a:extLst>
            </p:cNvPr>
            <p:cNvSpPr>
              <a:spLocks/>
            </p:cNvSpPr>
            <p:nvPr/>
          </p:nvSpPr>
          <p:spPr bwMode="auto">
            <a:xfrm rot="10800000">
              <a:off x="169680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53">
              <a:extLst>
                <a:ext uri="{FF2B5EF4-FFF2-40B4-BE49-F238E27FC236}">
                  <a16:creationId xmlns:a16="http://schemas.microsoft.com/office/drawing/2014/main" id="{ACA70586-C73E-42A7-81D2-E1E43678C15B}"/>
                </a:ext>
              </a:extLst>
            </p:cNvPr>
            <p:cNvSpPr>
              <a:spLocks/>
            </p:cNvSpPr>
            <p:nvPr/>
          </p:nvSpPr>
          <p:spPr bwMode="auto">
            <a:xfrm rot="10800000">
              <a:off x="137452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54">
              <a:extLst>
                <a:ext uri="{FF2B5EF4-FFF2-40B4-BE49-F238E27FC236}">
                  <a16:creationId xmlns:a16="http://schemas.microsoft.com/office/drawing/2014/main" id="{819F1813-8359-4145-9840-FB2252D5E3C1}"/>
                </a:ext>
              </a:extLst>
            </p:cNvPr>
            <p:cNvSpPr>
              <a:spLocks/>
            </p:cNvSpPr>
            <p:nvPr/>
          </p:nvSpPr>
          <p:spPr bwMode="auto">
            <a:xfrm rot="10800000">
              <a:off x="105223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55">
              <a:extLst>
                <a:ext uri="{FF2B5EF4-FFF2-40B4-BE49-F238E27FC236}">
                  <a16:creationId xmlns:a16="http://schemas.microsoft.com/office/drawing/2014/main" id="{054456FD-0E38-43AD-B76C-CDCB7C5BEFAF}"/>
                </a:ext>
              </a:extLst>
            </p:cNvPr>
            <p:cNvSpPr>
              <a:spLocks/>
            </p:cNvSpPr>
            <p:nvPr/>
          </p:nvSpPr>
          <p:spPr bwMode="auto">
            <a:xfrm rot="10800000">
              <a:off x="72897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56">
              <a:extLst>
                <a:ext uri="{FF2B5EF4-FFF2-40B4-BE49-F238E27FC236}">
                  <a16:creationId xmlns:a16="http://schemas.microsoft.com/office/drawing/2014/main" id="{078A0D9A-0BEE-4B11-B5EE-B59FBAF716D0}"/>
                </a:ext>
              </a:extLst>
            </p:cNvPr>
            <p:cNvSpPr>
              <a:spLocks/>
            </p:cNvSpPr>
            <p:nvPr/>
          </p:nvSpPr>
          <p:spPr bwMode="auto">
            <a:xfrm rot="10800000">
              <a:off x="40668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57">
              <a:extLst>
                <a:ext uri="{FF2B5EF4-FFF2-40B4-BE49-F238E27FC236}">
                  <a16:creationId xmlns:a16="http://schemas.microsoft.com/office/drawing/2014/main" id="{2E31A909-5F86-4369-9163-70A43A9D8A8C}"/>
                </a:ext>
              </a:extLst>
            </p:cNvPr>
            <p:cNvSpPr>
              <a:spLocks/>
            </p:cNvSpPr>
            <p:nvPr/>
          </p:nvSpPr>
          <p:spPr bwMode="auto">
            <a:xfrm rot="10800000">
              <a:off x="84399" y="459001"/>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15">
              <a:extLst>
                <a:ext uri="{FF2B5EF4-FFF2-40B4-BE49-F238E27FC236}">
                  <a16:creationId xmlns:a16="http://schemas.microsoft.com/office/drawing/2014/main" id="{7BD18307-B4C6-4C89-BE30-1A4B4D75DB02}"/>
                </a:ext>
              </a:extLst>
            </p:cNvPr>
            <p:cNvSpPr>
              <a:spLocks/>
            </p:cNvSpPr>
            <p:nvPr/>
          </p:nvSpPr>
          <p:spPr bwMode="auto">
            <a:xfrm rot="10800000">
              <a:off x="5241807"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16">
              <a:extLst>
                <a:ext uri="{FF2B5EF4-FFF2-40B4-BE49-F238E27FC236}">
                  <a16:creationId xmlns:a16="http://schemas.microsoft.com/office/drawing/2014/main" id="{A00A0012-8EEC-4ED5-BA68-D7652B035B4E}"/>
                </a:ext>
              </a:extLst>
            </p:cNvPr>
            <p:cNvSpPr>
              <a:spLocks/>
            </p:cNvSpPr>
            <p:nvPr/>
          </p:nvSpPr>
          <p:spPr bwMode="auto">
            <a:xfrm rot="10800000">
              <a:off x="491952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17">
              <a:extLst>
                <a:ext uri="{FF2B5EF4-FFF2-40B4-BE49-F238E27FC236}">
                  <a16:creationId xmlns:a16="http://schemas.microsoft.com/office/drawing/2014/main" id="{98C324CC-55C1-431D-AD7F-A374E2CE21C7}"/>
                </a:ext>
              </a:extLst>
            </p:cNvPr>
            <p:cNvSpPr>
              <a:spLocks/>
            </p:cNvSpPr>
            <p:nvPr/>
          </p:nvSpPr>
          <p:spPr bwMode="auto">
            <a:xfrm rot="10800000">
              <a:off x="4598219"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18">
              <a:extLst>
                <a:ext uri="{FF2B5EF4-FFF2-40B4-BE49-F238E27FC236}">
                  <a16:creationId xmlns:a16="http://schemas.microsoft.com/office/drawing/2014/main" id="{35FE118D-34C8-412E-89F3-E311BB6EEF95}"/>
                </a:ext>
              </a:extLst>
            </p:cNvPr>
            <p:cNvSpPr>
              <a:spLocks/>
            </p:cNvSpPr>
            <p:nvPr/>
          </p:nvSpPr>
          <p:spPr bwMode="auto">
            <a:xfrm rot="10800000">
              <a:off x="4273969"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19">
              <a:extLst>
                <a:ext uri="{FF2B5EF4-FFF2-40B4-BE49-F238E27FC236}">
                  <a16:creationId xmlns:a16="http://schemas.microsoft.com/office/drawing/2014/main" id="{239BFE40-8512-4F21-B000-FCA0411ECC83}"/>
                </a:ext>
              </a:extLst>
            </p:cNvPr>
            <p:cNvSpPr>
              <a:spLocks/>
            </p:cNvSpPr>
            <p:nvPr/>
          </p:nvSpPr>
          <p:spPr bwMode="auto">
            <a:xfrm rot="10800000">
              <a:off x="3951683"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20">
              <a:extLst>
                <a:ext uri="{FF2B5EF4-FFF2-40B4-BE49-F238E27FC236}">
                  <a16:creationId xmlns:a16="http://schemas.microsoft.com/office/drawing/2014/main" id="{500B3BE6-E121-415D-9A50-FE688E54230F}"/>
                </a:ext>
              </a:extLst>
            </p:cNvPr>
            <p:cNvSpPr>
              <a:spLocks/>
            </p:cNvSpPr>
            <p:nvPr/>
          </p:nvSpPr>
          <p:spPr bwMode="auto">
            <a:xfrm rot="10800000">
              <a:off x="3629398"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21">
              <a:extLst>
                <a:ext uri="{FF2B5EF4-FFF2-40B4-BE49-F238E27FC236}">
                  <a16:creationId xmlns:a16="http://schemas.microsoft.com/office/drawing/2014/main" id="{F6AC795A-F7B9-45FB-9D0B-6F6594093269}"/>
                </a:ext>
              </a:extLst>
            </p:cNvPr>
            <p:cNvSpPr>
              <a:spLocks/>
            </p:cNvSpPr>
            <p:nvPr/>
          </p:nvSpPr>
          <p:spPr bwMode="auto">
            <a:xfrm rot="10800000">
              <a:off x="3306131"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22">
              <a:extLst>
                <a:ext uri="{FF2B5EF4-FFF2-40B4-BE49-F238E27FC236}">
                  <a16:creationId xmlns:a16="http://schemas.microsoft.com/office/drawing/2014/main" id="{F0CB6D99-EE6C-4401-9DAA-237AD3AD49FE}"/>
                </a:ext>
              </a:extLst>
            </p:cNvPr>
            <p:cNvSpPr>
              <a:spLocks/>
            </p:cNvSpPr>
            <p:nvPr/>
          </p:nvSpPr>
          <p:spPr bwMode="auto">
            <a:xfrm rot="10800000">
              <a:off x="2983845"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6" name="Freeform 32">
              <a:extLst>
                <a:ext uri="{FF2B5EF4-FFF2-40B4-BE49-F238E27FC236}">
                  <a16:creationId xmlns:a16="http://schemas.microsoft.com/office/drawing/2014/main" id="{B62214D1-AFD6-40F2-A42B-71DEAEEA69FE}"/>
                </a:ext>
              </a:extLst>
            </p:cNvPr>
            <p:cNvSpPr>
              <a:spLocks/>
            </p:cNvSpPr>
            <p:nvPr/>
          </p:nvSpPr>
          <p:spPr bwMode="auto">
            <a:xfrm rot="10800000">
              <a:off x="524180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7" name="Freeform 33">
              <a:extLst>
                <a:ext uri="{FF2B5EF4-FFF2-40B4-BE49-F238E27FC236}">
                  <a16:creationId xmlns:a16="http://schemas.microsoft.com/office/drawing/2014/main" id="{C7930037-3457-431B-9163-CDEC0EBF8C3A}"/>
                </a:ext>
              </a:extLst>
            </p:cNvPr>
            <p:cNvSpPr>
              <a:spLocks/>
            </p:cNvSpPr>
            <p:nvPr/>
          </p:nvSpPr>
          <p:spPr bwMode="auto">
            <a:xfrm rot="10800000">
              <a:off x="491952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 name="Freeform 34">
              <a:extLst>
                <a:ext uri="{FF2B5EF4-FFF2-40B4-BE49-F238E27FC236}">
                  <a16:creationId xmlns:a16="http://schemas.microsoft.com/office/drawing/2014/main" id="{699223FB-B0F4-49DF-B1BC-8332C9AC7AF0}"/>
                </a:ext>
              </a:extLst>
            </p:cNvPr>
            <p:cNvSpPr>
              <a:spLocks/>
            </p:cNvSpPr>
            <p:nvPr/>
          </p:nvSpPr>
          <p:spPr bwMode="auto">
            <a:xfrm rot="10800000">
              <a:off x="4598219"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9" name="Freeform 35">
              <a:extLst>
                <a:ext uri="{FF2B5EF4-FFF2-40B4-BE49-F238E27FC236}">
                  <a16:creationId xmlns:a16="http://schemas.microsoft.com/office/drawing/2014/main" id="{D83D3B68-F5D7-4B42-A299-4E3CDDD703B4}"/>
                </a:ext>
              </a:extLst>
            </p:cNvPr>
            <p:cNvSpPr>
              <a:spLocks/>
            </p:cNvSpPr>
            <p:nvPr/>
          </p:nvSpPr>
          <p:spPr bwMode="auto">
            <a:xfrm rot="10800000">
              <a:off x="4273969"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Freeform 36">
              <a:extLst>
                <a:ext uri="{FF2B5EF4-FFF2-40B4-BE49-F238E27FC236}">
                  <a16:creationId xmlns:a16="http://schemas.microsoft.com/office/drawing/2014/main" id="{3583A469-EE75-4D8F-966C-94CE05B5475D}"/>
                </a:ext>
              </a:extLst>
            </p:cNvPr>
            <p:cNvSpPr>
              <a:spLocks/>
            </p:cNvSpPr>
            <p:nvPr/>
          </p:nvSpPr>
          <p:spPr bwMode="auto">
            <a:xfrm rot="10800000">
              <a:off x="3951683"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1" name="Freeform 37">
              <a:extLst>
                <a:ext uri="{FF2B5EF4-FFF2-40B4-BE49-F238E27FC236}">
                  <a16:creationId xmlns:a16="http://schemas.microsoft.com/office/drawing/2014/main" id="{5442E0E7-E7DC-4C47-B7E0-E4777EB1C13A}"/>
                </a:ext>
              </a:extLst>
            </p:cNvPr>
            <p:cNvSpPr>
              <a:spLocks/>
            </p:cNvSpPr>
            <p:nvPr/>
          </p:nvSpPr>
          <p:spPr bwMode="auto">
            <a:xfrm rot="10800000">
              <a:off x="3629398"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2" name="Freeform 38">
              <a:extLst>
                <a:ext uri="{FF2B5EF4-FFF2-40B4-BE49-F238E27FC236}">
                  <a16:creationId xmlns:a16="http://schemas.microsoft.com/office/drawing/2014/main" id="{CD4F09F9-8E92-47DA-ABE3-5A837A713483}"/>
                </a:ext>
              </a:extLst>
            </p:cNvPr>
            <p:cNvSpPr>
              <a:spLocks/>
            </p:cNvSpPr>
            <p:nvPr/>
          </p:nvSpPr>
          <p:spPr bwMode="auto">
            <a:xfrm rot="10800000">
              <a:off x="3306131"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39">
              <a:extLst>
                <a:ext uri="{FF2B5EF4-FFF2-40B4-BE49-F238E27FC236}">
                  <a16:creationId xmlns:a16="http://schemas.microsoft.com/office/drawing/2014/main" id="{5208BEC3-EC2F-47F8-B161-3603475C0822}"/>
                </a:ext>
              </a:extLst>
            </p:cNvPr>
            <p:cNvSpPr>
              <a:spLocks/>
            </p:cNvSpPr>
            <p:nvPr/>
          </p:nvSpPr>
          <p:spPr bwMode="auto">
            <a:xfrm rot="10800000">
              <a:off x="2983845"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4" name="Freeform 49">
              <a:extLst>
                <a:ext uri="{FF2B5EF4-FFF2-40B4-BE49-F238E27FC236}">
                  <a16:creationId xmlns:a16="http://schemas.microsoft.com/office/drawing/2014/main" id="{B6B1E7CF-D82D-45B2-8366-976FEDD6412A}"/>
                </a:ext>
              </a:extLst>
            </p:cNvPr>
            <p:cNvSpPr>
              <a:spLocks/>
            </p:cNvSpPr>
            <p:nvPr/>
          </p:nvSpPr>
          <p:spPr bwMode="auto">
            <a:xfrm rot="10800000">
              <a:off x="524180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50">
              <a:extLst>
                <a:ext uri="{FF2B5EF4-FFF2-40B4-BE49-F238E27FC236}">
                  <a16:creationId xmlns:a16="http://schemas.microsoft.com/office/drawing/2014/main" id="{598A2731-7E07-476F-93BA-C3CF2B08CE08}"/>
                </a:ext>
              </a:extLst>
            </p:cNvPr>
            <p:cNvSpPr>
              <a:spLocks/>
            </p:cNvSpPr>
            <p:nvPr/>
          </p:nvSpPr>
          <p:spPr bwMode="auto">
            <a:xfrm rot="10800000">
              <a:off x="491952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51">
              <a:extLst>
                <a:ext uri="{FF2B5EF4-FFF2-40B4-BE49-F238E27FC236}">
                  <a16:creationId xmlns:a16="http://schemas.microsoft.com/office/drawing/2014/main" id="{E51759D1-9CC4-437C-BEE7-ADC00048663C}"/>
                </a:ext>
              </a:extLst>
            </p:cNvPr>
            <p:cNvSpPr>
              <a:spLocks/>
            </p:cNvSpPr>
            <p:nvPr/>
          </p:nvSpPr>
          <p:spPr bwMode="auto">
            <a:xfrm rot="10800000">
              <a:off x="4598219"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52">
              <a:extLst>
                <a:ext uri="{FF2B5EF4-FFF2-40B4-BE49-F238E27FC236}">
                  <a16:creationId xmlns:a16="http://schemas.microsoft.com/office/drawing/2014/main" id="{8623CA05-1503-4E76-A63E-E0F2FC9346B0}"/>
                </a:ext>
              </a:extLst>
            </p:cNvPr>
            <p:cNvSpPr>
              <a:spLocks/>
            </p:cNvSpPr>
            <p:nvPr/>
          </p:nvSpPr>
          <p:spPr bwMode="auto">
            <a:xfrm rot="10800000">
              <a:off x="4273969"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53">
              <a:extLst>
                <a:ext uri="{FF2B5EF4-FFF2-40B4-BE49-F238E27FC236}">
                  <a16:creationId xmlns:a16="http://schemas.microsoft.com/office/drawing/2014/main" id="{8F8CE6E8-56B0-4903-8896-57DCE2110465}"/>
                </a:ext>
              </a:extLst>
            </p:cNvPr>
            <p:cNvSpPr>
              <a:spLocks/>
            </p:cNvSpPr>
            <p:nvPr/>
          </p:nvSpPr>
          <p:spPr bwMode="auto">
            <a:xfrm rot="10800000">
              <a:off x="3951683"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54">
              <a:extLst>
                <a:ext uri="{FF2B5EF4-FFF2-40B4-BE49-F238E27FC236}">
                  <a16:creationId xmlns:a16="http://schemas.microsoft.com/office/drawing/2014/main" id="{014ED5DB-64C9-4C0A-A89D-E558808BA24D}"/>
                </a:ext>
              </a:extLst>
            </p:cNvPr>
            <p:cNvSpPr>
              <a:spLocks/>
            </p:cNvSpPr>
            <p:nvPr/>
          </p:nvSpPr>
          <p:spPr bwMode="auto">
            <a:xfrm rot="10800000">
              <a:off x="3629398"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55">
              <a:extLst>
                <a:ext uri="{FF2B5EF4-FFF2-40B4-BE49-F238E27FC236}">
                  <a16:creationId xmlns:a16="http://schemas.microsoft.com/office/drawing/2014/main" id="{74FFFC70-A476-4933-A47B-8720301C7AA1}"/>
                </a:ext>
              </a:extLst>
            </p:cNvPr>
            <p:cNvSpPr>
              <a:spLocks/>
            </p:cNvSpPr>
            <p:nvPr/>
          </p:nvSpPr>
          <p:spPr bwMode="auto">
            <a:xfrm rot="10800000">
              <a:off x="3306131"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56">
              <a:extLst>
                <a:ext uri="{FF2B5EF4-FFF2-40B4-BE49-F238E27FC236}">
                  <a16:creationId xmlns:a16="http://schemas.microsoft.com/office/drawing/2014/main" id="{0FF42AB9-F84B-4FC6-9D46-EF5156E22DE5}"/>
                </a:ext>
              </a:extLst>
            </p:cNvPr>
            <p:cNvSpPr>
              <a:spLocks/>
            </p:cNvSpPr>
            <p:nvPr/>
          </p:nvSpPr>
          <p:spPr bwMode="auto">
            <a:xfrm rot="10800000">
              <a:off x="2983845"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15">
              <a:extLst>
                <a:ext uri="{FF2B5EF4-FFF2-40B4-BE49-F238E27FC236}">
                  <a16:creationId xmlns:a16="http://schemas.microsoft.com/office/drawing/2014/main" id="{9DD6411B-93BA-4F2C-A3D2-72468C75BD48}"/>
                </a:ext>
              </a:extLst>
            </p:cNvPr>
            <p:cNvSpPr>
              <a:spLocks/>
            </p:cNvSpPr>
            <p:nvPr/>
          </p:nvSpPr>
          <p:spPr bwMode="auto">
            <a:xfrm rot="10800000">
              <a:off x="7819535"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16">
              <a:extLst>
                <a:ext uri="{FF2B5EF4-FFF2-40B4-BE49-F238E27FC236}">
                  <a16:creationId xmlns:a16="http://schemas.microsoft.com/office/drawing/2014/main" id="{7537C0FC-E24F-428B-847D-CF47C1A955C3}"/>
                </a:ext>
              </a:extLst>
            </p:cNvPr>
            <p:cNvSpPr>
              <a:spLocks/>
            </p:cNvSpPr>
            <p:nvPr/>
          </p:nvSpPr>
          <p:spPr bwMode="auto">
            <a:xfrm rot="10800000">
              <a:off x="7497249"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17">
              <a:extLst>
                <a:ext uri="{FF2B5EF4-FFF2-40B4-BE49-F238E27FC236}">
                  <a16:creationId xmlns:a16="http://schemas.microsoft.com/office/drawing/2014/main" id="{04C29643-9E4C-4B6C-9BDB-36C705AD4579}"/>
                </a:ext>
              </a:extLst>
            </p:cNvPr>
            <p:cNvSpPr>
              <a:spLocks/>
            </p:cNvSpPr>
            <p:nvPr/>
          </p:nvSpPr>
          <p:spPr bwMode="auto">
            <a:xfrm rot="10800000">
              <a:off x="717594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18">
              <a:extLst>
                <a:ext uri="{FF2B5EF4-FFF2-40B4-BE49-F238E27FC236}">
                  <a16:creationId xmlns:a16="http://schemas.microsoft.com/office/drawing/2014/main" id="{4928FF44-BF79-49C3-9FDB-14EED1F4CA13}"/>
                </a:ext>
              </a:extLst>
            </p:cNvPr>
            <p:cNvSpPr>
              <a:spLocks/>
            </p:cNvSpPr>
            <p:nvPr/>
          </p:nvSpPr>
          <p:spPr bwMode="auto">
            <a:xfrm rot="10800000">
              <a:off x="685169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19">
              <a:extLst>
                <a:ext uri="{FF2B5EF4-FFF2-40B4-BE49-F238E27FC236}">
                  <a16:creationId xmlns:a16="http://schemas.microsoft.com/office/drawing/2014/main" id="{E3102693-CE61-4386-A232-304C6DFB837F}"/>
                </a:ext>
              </a:extLst>
            </p:cNvPr>
            <p:cNvSpPr>
              <a:spLocks/>
            </p:cNvSpPr>
            <p:nvPr/>
          </p:nvSpPr>
          <p:spPr bwMode="auto">
            <a:xfrm rot="10800000">
              <a:off x="652941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20">
              <a:extLst>
                <a:ext uri="{FF2B5EF4-FFF2-40B4-BE49-F238E27FC236}">
                  <a16:creationId xmlns:a16="http://schemas.microsoft.com/office/drawing/2014/main" id="{32ADC07B-F264-482D-B87E-59F360CCB7DB}"/>
                </a:ext>
              </a:extLst>
            </p:cNvPr>
            <p:cNvSpPr>
              <a:spLocks/>
            </p:cNvSpPr>
            <p:nvPr/>
          </p:nvSpPr>
          <p:spPr bwMode="auto">
            <a:xfrm rot="10800000">
              <a:off x="620712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21">
              <a:extLst>
                <a:ext uri="{FF2B5EF4-FFF2-40B4-BE49-F238E27FC236}">
                  <a16:creationId xmlns:a16="http://schemas.microsoft.com/office/drawing/2014/main" id="{DE062987-221C-4810-B3BB-90BC99B5812F}"/>
                </a:ext>
              </a:extLst>
            </p:cNvPr>
            <p:cNvSpPr>
              <a:spLocks/>
            </p:cNvSpPr>
            <p:nvPr/>
          </p:nvSpPr>
          <p:spPr bwMode="auto">
            <a:xfrm rot="10800000">
              <a:off x="588385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22">
              <a:extLst>
                <a:ext uri="{FF2B5EF4-FFF2-40B4-BE49-F238E27FC236}">
                  <a16:creationId xmlns:a16="http://schemas.microsoft.com/office/drawing/2014/main" id="{25A5524B-2757-4E58-A328-FDCFB4211493}"/>
                </a:ext>
              </a:extLst>
            </p:cNvPr>
            <p:cNvSpPr>
              <a:spLocks/>
            </p:cNvSpPr>
            <p:nvPr/>
          </p:nvSpPr>
          <p:spPr bwMode="auto">
            <a:xfrm rot="10800000">
              <a:off x="5561573"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32">
              <a:extLst>
                <a:ext uri="{FF2B5EF4-FFF2-40B4-BE49-F238E27FC236}">
                  <a16:creationId xmlns:a16="http://schemas.microsoft.com/office/drawing/2014/main" id="{AA43DC97-83BD-4A5E-BF56-60E2E4A9E461}"/>
                </a:ext>
              </a:extLst>
            </p:cNvPr>
            <p:cNvSpPr>
              <a:spLocks/>
            </p:cNvSpPr>
            <p:nvPr/>
          </p:nvSpPr>
          <p:spPr bwMode="auto">
            <a:xfrm rot="10800000">
              <a:off x="7819535"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1" name="Freeform 33">
              <a:extLst>
                <a:ext uri="{FF2B5EF4-FFF2-40B4-BE49-F238E27FC236}">
                  <a16:creationId xmlns:a16="http://schemas.microsoft.com/office/drawing/2014/main" id="{8196F4EF-4652-44E8-9371-7EB2C4C61FDE}"/>
                </a:ext>
              </a:extLst>
            </p:cNvPr>
            <p:cNvSpPr>
              <a:spLocks/>
            </p:cNvSpPr>
            <p:nvPr/>
          </p:nvSpPr>
          <p:spPr bwMode="auto">
            <a:xfrm rot="10800000">
              <a:off x="7497249"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34">
              <a:extLst>
                <a:ext uri="{FF2B5EF4-FFF2-40B4-BE49-F238E27FC236}">
                  <a16:creationId xmlns:a16="http://schemas.microsoft.com/office/drawing/2014/main" id="{26EAFF66-474B-45E7-9FC2-B63C9A57FF1B}"/>
                </a:ext>
              </a:extLst>
            </p:cNvPr>
            <p:cNvSpPr>
              <a:spLocks/>
            </p:cNvSpPr>
            <p:nvPr/>
          </p:nvSpPr>
          <p:spPr bwMode="auto">
            <a:xfrm rot="10800000">
              <a:off x="717594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35">
              <a:extLst>
                <a:ext uri="{FF2B5EF4-FFF2-40B4-BE49-F238E27FC236}">
                  <a16:creationId xmlns:a16="http://schemas.microsoft.com/office/drawing/2014/main" id="{1F715A81-B3EF-408E-8AC2-06C8161D4177}"/>
                </a:ext>
              </a:extLst>
            </p:cNvPr>
            <p:cNvSpPr>
              <a:spLocks/>
            </p:cNvSpPr>
            <p:nvPr/>
          </p:nvSpPr>
          <p:spPr bwMode="auto">
            <a:xfrm rot="10800000">
              <a:off x="685169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36">
              <a:extLst>
                <a:ext uri="{FF2B5EF4-FFF2-40B4-BE49-F238E27FC236}">
                  <a16:creationId xmlns:a16="http://schemas.microsoft.com/office/drawing/2014/main" id="{B6EC9AAF-6B81-43B9-BA6D-49F029EFBFF1}"/>
                </a:ext>
              </a:extLst>
            </p:cNvPr>
            <p:cNvSpPr>
              <a:spLocks/>
            </p:cNvSpPr>
            <p:nvPr/>
          </p:nvSpPr>
          <p:spPr bwMode="auto">
            <a:xfrm rot="10800000">
              <a:off x="652941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37">
              <a:extLst>
                <a:ext uri="{FF2B5EF4-FFF2-40B4-BE49-F238E27FC236}">
                  <a16:creationId xmlns:a16="http://schemas.microsoft.com/office/drawing/2014/main" id="{68359CB5-DA49-4720-A99A-7B6E2FDDC07C}"/>
                </a:ext>
              </a:extLst>
            </p:cNvPr>
            <p:cNvSpPr>
              <a:spLocks/>
            </p:cNvSpPr>
            <p:nvPr/>
          </p:nvSpPr>
          <p:spPr bwMode="auto">
            <a:xfrm rot="10800000">
              <a:off x="620712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38">
              <a:extLst>
                <a:ext uri="{FF2B5EF4-FFF2-40B4-BE49-F238E27FC236}">
                  <a16:creationId xmlns:a16="http://schemas.microsoft.com/office/drawing/2014/main" id="{02A3E783-9B9E-4824-A87A-778A5DD39958}"/>
                </a:ext>
              </a:extLst>
            </p:cNvPr>
            <p:cNvSpPr>
              <a:spLocks/>
            </p:cNvSpPr>
            <p:nvPr/>
          </p:nvSpPr>
          <p:spPr bwMode="auto">
            <a:xfrm rot="10800000">
              <a:off x="588385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39">
              <a:extLst>
                <a:ext uri="{FF2B5EF4-FFF2-40B4-BE49-F238E27FC236}">
                  <a16:creationId xmlns:a16="http://schemas.microsoft.com/office/drawing/2014/main" id="{8969F6DC-785D-4C33-A863-A68A3ECC2ED6}"/>
                </a:ext>
              </a:extLst>
            </p:cNvPr>
            <p:cNvSpPr>
              <a:spLocks/>
            </p:cNvSpPr>
            <p:nvPr/>
          </p:nvSpPr>
          <p:spPr bwMode="auto">
            <a:xfrm rot="10800000">
              <a:off x="5561573"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49">
              <a:extLst>
                <a:ext uri="{FF2B5EF4-FFF2-40B4-BE49-F238E27FC236}">
                  <a16:creationId xmlns:a16="http://schemas.microsoft.com/office/drawing/2014/main" id="{ACEB8FCE-0420-4FE5-A2B4-1BF5696B01F6}"/>
                </a:ext>
              </a:extLst>
            </p:cNvPr>
            <p:cNvSpPr>
              <a:spLocks/>
            </p:cNvSpPr>
            <p:nvPr/>
          </p:nvSpPr>
          <p:spPr bwMode="auto">
            <a:xfrm rot="10800000">
              <a:off x="7819535"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50">
              <a:extLst>
                <a:ext uri="{FF2B5EF4-FFF2-40B4-BE49-F238E27FC236}">
                  <a16:creationId xmlns:a16="http://schemas.microsoft.com/office/drawing/2014/main" id="{E32ED99A-2213-486A-B085-08E38C754B51}"/>
                </a:ext>
              </a:extLst>
            </p:cNvPr>
            <p:cNvSpPr>
              <a:spLocks/>
            </p:cNvSpPr>
            <p:nvPr/>
          </p:nvSpPr>
          <p:spPr bwMode="auto">
            <a:xfrm rot="10800000">
              <a:off x="7497249"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51">
              <a:extLst>
                <a:ext uri="{FF2B5EF4-FFF2-40B4-BE49-F238E27FC236}">
                  <a16:creationId xmlns:a16="http://schemas.microsoft.com/office/drawing/2014/main" id="{5DA818FE-4891-40BD-8128-F4A2C8564267}"/>
                </a:ext>
              </a:extLst>
            </p:cNvPr>
            <p:cNvSpPr>
              <a:spLocks/>
            </p:cNvSpPr>
            <p:nvPr/>
          </p:nvSpPr>
          <p:spPr bwMode="auto">
            <a:xfrm rot="10800000">
              <a:off x="717594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1" name="Freeform 52">
              <a:extLst>
                <a:ext uri="{FF2B5EF4-FFF2-40B4-BE49-F238E27FC236}">
                  <a16:creationId xmlns:a16="http://schemas.microsoft.com/office/drawing/2014/main" id="{F5F670B7-53E8-4E36-AC2E-52B25222437B}"/>
                </a:ext>
              </a:extLst>
            </p:cNvPr>
            <p:cNvSpPr>
              <a:spLocks/>
            </p:cNvSpPr>
            <p:nvPr/>
          </p:nvSpPr>
          <p:spPr bwMode="auto">
            <a:xfrm rot="10800000">
              <a:off x="685169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2" name="Freeform 53">
              <a:extLst>
                <a:ext uri="{FF2B5EF4-FFF2-40B4-BE49-F238E27FC236}">
                  <a16:creationId xmlns:a16="http://schemas.microsoft.com/office/drawing/2014/main" id="{4FEE5129-7984-4CA0-90AA-1EA79452E9A4}"/>
                </a:ext>
              </a:extLst>
            </p:cNvPr>
            <p:cNvSpPr>
              <a:spLocks/>
            </p:cNvSpPr>
            <p:nvPr/>
          </p:nvSpPr>
          <p:spPr bwMode="auto">
            <a:xfrm rot="10800000">
              <a:off x="652941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3" name="Freeform 54">
              <a:extLst>
                <a:ext uri="{FF2B5EF4-FFF2-40B4-BE49-F238E27FC236}">
                  <a16:creationId xmlns:a16="http://schemas.microsoft.com/office/drawing/2014/main" id="{5B785412-E514-43D7-8A43-9F3C386BF4CB}"/>
                </a:ext>
              </a:extLst>
            </p:cNvPr>
            <p:cNvSpPr>
              <a:spLocks/>
            </p:cNvSpPr>
            <p:nvPr/>
          </p:nvSpPr>
          <p:spPr bwMode="auto">
            <a:xfrm rot="10800000">
              <a:off x="620712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4" name="Freeform 55">
              <a:extLst>
                <a:ext uri="{FF2B5EF4-FFF2-40B4-BE49-F238E27FC236}">
                  <a16:creationId xmlns:a16="http://schemas.microsoft.com/office/drawing/2014/main" id="{3469282A-5EDF-4E6D-A52B-706D0B60D275}"/>
                </a:ext>
              </a:extLst>
            </p:cNvPr>
            <p:cNvSpPr>
              <a:spLocks/>
            </p:cNvSpPr>
            <p:nvPr/>
          </p:nvSpPr>
          <p:spPr bwMode="auto">
            <a:xfrm rot="10800000">
              <a:off x="588385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5" name="Freeform 56">
              <a:extLst>
                <a:ext uri="{FF2B5EF4-FFF2-40B4-BE49-F238E27FC236}">
                  <a16:creationId xmlns:a16="http://schemas.microsoft.com/office/drawing/2014/main" id="{98817BA0-2256-4F6F-AC31-AEF957D1807A}"/>
                </a:ext>
              </a:extLst>
            </p:cNvPr>
            <p:cNvSpPr>
              <a:spLocks/>
            </p:cNvSpPr>
            <p:nvPr/>
          </p:nvSpPr>
          <p:spPr bwMode="auto">
            <a:xfrm rot="10800000">
              <a:off x="556157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6" name="Freeform 15">
              <a:extLst>
                <a:ext uri="{FF2B5EF4-FFF2-40B4-BE49-F238E27FC236}">
                  <a16:creationId xmlns:a16="http://schemas.microsoft.com/office/drawing/2014/main" id="{EAA14FE4-8CD0-4129-BD9F-627763D03D08}"/>
                </a:ext>
              </a:extLst>
            </p:cNvPr>
            <p:cNvSpPr>
              <a:spLocks/>
            </p:cNvSpPr>
            <p:nvPr/>
          </p:nvSpPr>
          <p:spPr bwMode="auto">
            <a:xfrm rot="10800000">
              <a:off x="1039669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7" name="Freeform 16">
              <a:extLst>
                <a:ext uri="{FF2B5EF4-FFF2-40B4-BE49-F238E27FC236}">
                  <a16:creationId xmlns:a16="http://schemas.microsoft.com/office/drawing/2014/main" id="{F4D63B36-CADE-4524-A511-FCB01A95D3F2}"/>
                </a:ext>
              </a:extLst>
            </p:cNvPr>
            <p:cNvSpPr>
              <a:spLocks/>
            </p:cNvSpPr>
            <p:nvPr/>
          </p:nvSpPr>
          <p:spPr bwMode="auto">
            <a:xfrm rot="10800000">
              <a:off x="1007441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8" name="Freeform 17">
              <a:extLst>
                <a:ext uri="{FF2B5EF4-FFF2-40B4-BE49-F238E27FC236}">
                  <a16:creationId xmlns:a16="http://schemas.microsoft.com/office/drawing/2014/main" id="{AED77FD6-E13A-4D73-B40E-8F84F6EB603B}"/>
                </a:ext>
              </a:extLst>
            </p:cNvPr>
            <p:cNvSpPr>
              <a:spLocks/>
            </p:cNvSpPr>
            <p:nvPr/>
          </p:nvSpPr>
          <p:spPr bwMode="auto">
            <a:xfrm rot="10800000">
              <a:off x="975310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9" name="Freeform 18">
              <a:extLst>
                <a:ext uri="{FF2B5EF4-FFF2-40B4-BE49-F238E27FC236}">
                  <a16:creationId xmlns:a16="http://schemas.microsoft.com/office/drawing/2014/main" id="{00869204-FFB8-4580-BE0D-15549A0753E2}"/>
                </a:ext>
              </a:extLst>
            </p:cNvPr>
            <p:cNvSpPr>
              <a:spLocks/>
            </p:cNvSpPr>
            <p:nvPr/>
          </p:nvSpPr>
          <p:spPr bwMode="auto">
            <a:xfrm rot="10800000">
              <a:off x="942885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0" name="Freeform 19">
              <a:extLst>
                <a:ext uri="{FF2B5EF4-FFF2-40B4-BE49-F238E27FC236}">
                  <a16:creationId xmlns:a16="http://schemas.microsoft.com/office/drawing/2014/main" id="{3834671C-F0B8-4391-B4F1-925E40178AEF}"/>
                </a:ext>
              </a:extLst>
            </p:cNvPr>
            <p:cNvSpPr>
              <a:spLocks/>
            </p:cNvSpPr>
            <p:nvPr/>
          </p:nvSpPr>
          <p:spPr bwMode="auto">
            <a:xfrm rot="10800000">
              <a:off x="910657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1" name="Freeform 20">
              <a:extLst>
                <a:ext uri="{FF2B5EF4-FFF2-40B4-BE49-F238E27FC236}">
                  <a16:creationId xmlns:a16="http://schemas.microsoft.com/office/drawing/2014/main" id="{772D5024-8FD8-445B-AD70-74F114D92544}"/>
                </a:ext>
              </a:extLst>
            </p:cNvPr>
            <p:cNvSpPr>
              <a:spLocks/>
            </p:cNvSpPr>
            <p:nvPr/>
          </p:nvSpPr>
          <p:spPr bwMode="auto">
            <a:xfrm rot="10800000">
              <a:off x="878428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21">
              <a:extLst>
                <a:ext uri="{FF2B5EF4-FFF2-40B4-BE49-F238E27FC236}">
                  <a16:creationId xmlns:a16="http://schemas.microsoft.com/office/drawing/2014/main" id="{BB222B36-8DC3-4C83-9BB6-E8C964807017}"/>
                </a:ext>
              </a:extLst>
            </p:cNvPr>
            <p:cNvSpPr>
              <a:spLocks/>
            </p:cNvSpPr>
            <p:nvPr/>
          </p:nvSpPr>
          <p:spPr bwMode="auto">
            <a:xfrm rot="10800000">
              <a:off x="846102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22">
              <a:extLst>
                <a:ext uri="{FF2B5EF4-FFF2-40B4-BE49-F238E27FC236}">
                  <a16:creationId xmlns:a16="http://schemas.microsoft.com/office/drawing/2014/main" id="{20165F78-4F45-4354-9F8E-B73B12AB86CC}"/>
                </a:ext>
              </a:extLst>
            </p:cNvPr>
            <p:cNvSpPr>
              <a:spLocks/>
            </p:cNvSpPr>
            <p:nvPr/>
          </p:nvSpPr>
          <p:spPr bwMode="auto">
            <a:xfrm rot="10800000">
              <a:off x="813873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32">
              <a:extLst>
                <a:ext uri="{FF2B5EF4-FFF2-40B4-BE49-F238E27FC236}">
                  <a16:creationId xmlns:a16="http://schemas.microsoft.com/office/drawing/2014/main" id="{A0A6AE4B-840C-45E0-9253-0157100DF61F}"/>
                </a:ext>
              </a:extLst>
            </p:cNvPr>
            <p:cNvSpPr>
              <a:spLocks/>
            </p:cNvSpPr>
            <p:nvPr/>
          </p:nvSpPr>
          <p:spPr bwMode="auto">
            <a:xfrm rot="10800000">
              <a:off x="1039669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5" name="Freeform 33">
              <a:extLst>
                <a:ext uri="{FF2B5EF4-FFF2-40B4-BE49-F238E27FC236}">
                  <a16:creationId xmlns:a16="http://schemas.microsoft.com/office/drawing/2014/main" id="{88B94E5C-CB42-48ED-8273-B1574062240B}"/>
                </a:ext>
              </a:extLst>
            </p:cNvPr>
            <p:cNvSpPr>
              <a:spLocks/>
            </p:cNvSpPr>
            <p:nvPr/>
          </p:nvSpPr>
          <p:spPr bwMode="auto">
            <a:xfrm rot="10800000">
              <a:off x="1007441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6" name="Freeform 34">
              <a:extLst>
                <a:ext uri="{FF2B5EF4-FFF2-40B4-BE49-F238E27FC236}">
                  <a16:creationId xmlns:a16="http://schemas.microsoft.com/office/drawing/2014/main" id="{AD06731D-ADFC-4387-80E0-BC2BE93A2C8F}"/>
                </a:ext>
              </a:extLst>
            </p:cNvPr>
            <p:cNvSpPr>
              <a:spLocks/>
            </p:cNvSpPr>
            <p:nvPr/>
          </p:nvSpPr>
          <p:spPr bwMode="auto">
            <a:xfrm rot="10800000">
              <a:off x="975310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7" name="Freeform 35">
              <a:extLst>
                <a:ext uri="{FF2B5EF4-FFF2-40B4-BE49-F238E27FC236}">
                  <a16:creationId xmlns:a16="http://schemas.microsoft.com/office/drawing/2014/main" id="{ADC6F303-68D7-43AA-8D0C-4682F1C9C313}"/>
                </a:ext>
              </a:extLst>
            </p:cNvPr>
            <p:cNvSpPr>
              <a:spLocks/>
            </p:cNvSpPr>
            <p:nvPr/>
          </p:nvSpPr>
          <p:spPr bwMode="auto">
            <a:xfrm rot="10800000">
              <a:off x="942885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8" name="Freeform 36">
              <a:extLst>
                <a:ext uri="{FF2B5EF4-FFF2-40B4-BE49-F238E27FC236}">
                  <a16:creationId xmlns:a16="http://schemas.microsoft.com/office/drawing/2014/main" id="{C4B30F06-B222-4281-87B3-F5BBA60D0BB6}"/>
                </a:ext>
              </a:extLst>
            </p:cNvPr>
            <p:cNvSpPr>
              <a:spLocks/>
            </p:cNvSpPr>
            <p:nvPr/>
          </p:nvSpPr>
          <p:spPr bwMode="auto">
            <a:xfrm rot="10800000">
              <a:off x="910657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9" name="Freeform 37">
              <a:extLst>
                <a:ext uri="{FF2B5EF4-FFF2-40B4-BE49-F238E27FC236}">
                  <a16:creationId xmlns:a16="http://schemas.microsoft.com/office/drawing/2014/main" id="{6D6B56FA-0FCF-4191-BC83-DECAF5250690}"/>
                </a:ext>
              </a:extLst>
            </p:cNvPr>
            <p:cNvSpPr>
              <a:spLocks/>
            </p:cNvSpPr>
            <p:nvPr/>
          </p:nvSpPr>
          <p:spPr bwMode="auto">
            <a:xfrm rot="10800000">
              <a:off x="878428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0" name="Freeform 38">
              <a:extLst>
                <a:ext uri="{FF2B5EF4-FFF2-40B4-BE49-F238E27FC236}">
                  <a16:creationId xmlns:a16="http://schemas.microsoft.com/office/drawing/2014/main" id="{8C0FB8A4-6C05-44B0-950A-6270D026E6F8}"/>
                </a:ext>
              </a:extLst>
            </p:cNvPr>
            <p:cNvSpPr>
              <a:spLocks/>
            </p:cNvSpPr>
            <p:nvPr/>
          </p:nvSpPr>
          <p:spPr bwMode="auto">
            <a:xfrm rot="10800000">
              <a:off x="846102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1" name="Freeform 39">
              <a:extLst>
                <a:ext uri="{FF2B5EF4-FFF2-40B4-BE49-F238E27FC236}">
                  <a16:creationId xmlns:a16="http://schemas.microsoft.com/office/drawing/2014/main" id="{54D1A9DA-2C81-466F-85EE-DB1EE8C47B57}"/>
                </a:ext>
              </a:extLst>
            </p:cNvPr>
            <p:cNvSpPr>
              <a:spLocks/>
            </p:cNvSpPr>
            <p:nvPr/>
          </p:nvSpPr>
          <p:spPr bwMode="auto">
            <a:xfrm rot="10800000">
              <a:off x="813873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2" name="Freeform 49">
              <a:extLst>
                <a:ext uri="{FF2B5EF4-FFF2-40B4-BE49-F238E27FC236}">
                  <a16:creationId xmlns:a16="http://schemas.microsoft.com/office/drawing/2014/main" id="{C5ED3237-15E1-4FAA-A8F0-9544D74A145B}"/>
                </a:ext>
              </a:extLst>
            </p:cNvPr>
            <p:cNvSpPr>
              <a:spLocks/>
            </p:cNvSpPr>
            <p:nvPr/>
          </p:nvSpPr>
          <p:spPr bwMode="auto">
            <a:xfrm rot="10800000">
              <a:off x="1039669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50">
              <a:extLst>
                <a:ext uri="{FF2B5EF4-FFF2-40B4-BE49-F238E27FC236}">
                  <a16:creationId xmlns:a16="http://schemas.microsoft.com/office/drawing/2014/main" id="{BE8006E4-D809-4860-912A-63544F98F36C}"/>
                </a:ext>
              </a:extLst>
            </p:cNvPr>
            <p:cNvSpPr>
              <a:spLocks/>
            </p:cNvSpPr>
            <p:nvPr/>
          </p:nvSpPr>
          <p:spPr bwMode="auto">
            <a:xfrm rot="10800000">
              <a:off x="1007441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51">
              <a:extLst>
                <a:ext uri="{FF2B5EF4-FFF2-40B4-BE49-F238E27FC236}">
                  <a16:creationId xmlns:a16="http://schemas.microsoft.com/office/drawing/2014/main" id="{32787C89-3D80-4E5E-B8C9-3E8684161AB4}"/>
                </a:ext>
              </a:extLst>
            </p:cNvPr>
            <p:cNvSpPr>
              <a:spLocks/>
            </p:cNvSpPr>
            <p:nvPr/>
          </p:nvSpPr>
          <p:spPr bwMode="auto">
            <a:xfrm rot="10800000">
              <a:off x="975310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52">
              <a:extLst>
                <a:ext uri="{FF2B5EF4-FFF2-40B4-BE49-F238E27FC236}">
                  <a16:creationId xmlns:a16="http://schemas.microsoft.com/office/drawing/2014/main" id="{41DBFBEF-CFF5-4ED7-8023-3266D7586EAB}"/>
                </a:ext>
              </a:extLst>
            </p:cNvPr>
            <p:cNvSpPr>
              <a:spLocks/>
            </p:cNvSpPr>
            <p:nvPr/>
          </p:nvSpPr>
          <p:spPr bwMode="auto">
            <a:xfrm rot="10800000">
              <a:off x="942885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53">
              <a:extLst>
                <a:ext uri="{FF2B5EF4-FFF2-40B4-BE49-F238E27FC236}">
                  <a16:creationId xmlns:a16="http://schemas.microsoft.com/office/drawing/2014/main" id="{E0DD6707-66DB-483B-9012-EC1D5FB1D2D9}"/>
                </a:ext>
              </a:extLst>
            </p:cNvPr>
            <p:cNvSpPr>
              <a:spLocks/>
            </p:cNvSpPr>
            <p:nvPr/>
          </p:nvSpPr>
          <p:spPr bwMode="auto">
            <a:xfrm rot="10800000">
              <a:off x="910657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7" name="Freeform 54">
              <a:extLst>
                <a:ext uri="{FF2B5EF4-FFF2-40B4-BE49-F238E27FC236}">
                  <a16:creationId xmlns:a16="http://schemas.microsoft.com/office/drawing/2014/main" id="{42027C8F-1078-4274-82F8-294DA2545C9E}"/>
                </a:ext>
              </a:extLst>
            </p:cNvPr>
            <p:cNvSpPr>
              <a:spLocks/>
            </p:cNvSpPr>
            <p:nvPr/>
          </p:nvSpPr>
          <p:spPr bwMode="auto">
            <a:xfrm rot="10800000">
              <a:off x="878428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8" name="Freeform 55">
              <a:extLst>
                <a:ext uri="{FF2B5EF4-FFF2-40B4-BE49-F238E27FC236}">
                  <a16:creationId xmlns:a16="http://schemas.microsoft.com/office/drawing/2014/main" id="{E1292F21-E897-465A-A399-90BEDBF71515}"/>
                </a:ext>
              </a:extLst>
            </p:cNvPr>
            <p:cNvSpPr>
              <a:spLocks/>
            </p:cNvSpPr>
            <p:nvPr/>
          </p:nvSpPr>
          <p:spPr bwMode="auto">
            <a:xfrm rot="10800000">
              <a:off x="846102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9" name="Freeform 56">
              <a:extLst>
                <a:ext uri="{FF2B5EF4-FFF2-40B4-BE49-F238E27FC236}">
                  <a16:creationId xmlns:a16="http://schemas.microsoft.com/office/drawing/2014/main" id="{CB5A7A4E-5E10-4D00-896C-392160B7AA0F}"/>
                </a:ext>
              </a:extLst>
            </p:cNvPr>
            <p:cNvSpPr>
              <a:spLocks/>
            </p:cNvSpPr>
            <p:nvPr/>
          </p:nvSpPr>
          <p:spPr bwMode="auto">
            <a:xfrm rot="10800000">
              <a:off x="813873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2" name="Freeform 17">
              <a:extLst>
                <a:ext uri="{FF2B5EF4-FFF2-40B4-BE49-F238E27FC236}">
                  <a16:creationId xmlns:a16="http://schemas.microsoft.com/office/drawing/2014/main" id="{11D84E9F-AA85-4EEA-9908-B282E94B1F45}"/>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3" name="Freeform 18">
              <a:extLst>
                <a:ext uri="{FF2B5EF4-FFF2-40B4-BE49-F238E27FC236}">
                  <a16:creationId xmlns:a16="http://schemas.microsoft.com/office/drawing/2014/main" id="{04E7FAC5-9E2C-4336-8D5D-CCC336B47AB3}"/>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4" name="Freeform 19">
              <a:extLst>
                <a:ext uri="{FF2B5EF4-FFF2-40B4-BE49-F238E27FC236}">
                  <a16:creationId xmlns:a16="http://schemas.microsoft.com/office/drawing/2014/main" id="{DE85642D-ADCA-4A67-BBA8-F71CCA6BAB9B}"/>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5" name="Freeform 20">
              <a:extLst>
                <a:ext uri="{FF2B5EF4-FFF2-40B4-BE49-F238E27FC236}">
                  <a16:creationId xmlns:a16="http://schemas.microsoft.com/office/drawing/2014/main" id="{5BC7C75D-BC0E-4EF1-AE47-C2D3F14D30D8}"/>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6" name="Freeform 21">
              <a:extLst>
                <a:ext uri="{FF2B5EF4-FFF2-40B4-BE49-F238E27FC236}">
                  <a16:creationId xmlns:a16="http://schemas.microsoft.com/office/drawing/2014/main" id="{02487E7A-89C5-4415-9169-E20BFD2DFDD3}"/>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9" name="Freeform 34">
              <a:extLst>
                <a:ext uri="{FF2B5EF4-FFF2-40B4-BE49-F238E27FC236}">
                  <a16:creationId xmlns:a16="http://schemas.microsoft.com/office/drawing/2014/main" id="{35FF3A4F-386B-4850-80D0-B123269A578C}"/>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0" name="Freeform 35">
              <a:extLst>
                <a:ext uri="{FF2B5EF4-FFF2-40B4-BE49-F238E27FC236}">
                  <a16:creationId xmlns:a16="http://schemas.microsoft.com/office/drawing/2014/main" id="{67292CC5-6842-458B-A318-8098B91FE3C7}"/>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1" name="Freeform 36">
              <a:extLst>
                <a:ext uri="{FF2B5EF4-FFF2-40B4-BE49-F238E27FC236}">
                  <a16:creationId xmlns:a16="http://schemas.microsoft.com/office/drawing/2014/main" id="{85DB093E-D14C-474A-87DF-95A77FC57850}"/>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2" name="Freeform 37">
              <a:extLst>
                <a:ext uri="{FF2B5EF4-FFF2-40B4-BE49-F238E27FC236}">
                  <a16:creationId xmlns:a16="http://schemas.microsoft.com/office/drawing/2014/main" id="{9BA58031-D234-4845-8CA6-96862289CD33}"/>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3" name="Freeform 38">
              <a:extLst>
                <a:ext uri="{FF2B5EF4-FFF2-40B4-BE49-F238E27FC236}">
                  <a16:creationId xmlns:a16="http://schemas.microsoft.com/office/drawing/2014/main" id="{07D969BB-8439-4806-8E56-EECF543A329D}"/>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6" name="Freeform 51">
              <a:extLst>
                <a:ext uri="{FF2B5EF4-FFF2-40B4-BE49-F238E27FC236}">
                  <a16:creationId xmlns:a16="http://schemas.microsoft.com/office/drawing/2014/main" id="{7E3D8CD3-889B-4BB3-914D-64A59FF61146}"/>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7" name="Freeform 52">
              <a:extLst>
                <a:ext uri="{FF2B5EF4-FFF2-40B4-BE49-F238E27FC236}">
                  <a16:creationId xmlns:a16="http://schemas.microsoft.com/office/drawing/2014/main" id="{5C590BBE-E65B-489F-8AD6-6C8B7FC3D56D}"/>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8" name="Freeform 53">
              <a:extLst>
                <a:ext uri="{FF2B5EF4-FFF2-40B4-BE49-F238E27FC236}">
                  <a16:creationId xmlns:a16="http://schemas.microsoft.com/office/drawing/2014/main" id="{CA24F8C4-3CA7-4A2E-A6E9-47DC2B038F5D}"/>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9" name="Freeform 54">
              <a:extLst>
                <a:ext uri="{FF2B5EF4-FFF2-40B4-BE49-F238E27FC236}">
                  <a16:creationId xmlns:a16="http://schemas.microsoft.com/office/drawing/2014/main" id="{7BF39F51-481C-44E1-B948-1AFBACC62B5E}"/>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0" name="Freeform 55">
              <a:extLst>
                <a:ext uri="{FF2B5EF4-FFF2-40B4-BE49-F238E27FC236}">
                  <a16:creationId xmlns:a16="http://schemas.microsoft.com/office/drawing/2014/main" id="{60343AEB-088A-474F-A81D-D1D2190F1D18}"/>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1" name="Freeform 56">
              <a:extLst>
                <a:ext uri="{FF2B5EF4-FFF2-40B4-BE49-F238E27FC236}">
                  <a16:creationId xmlns:a16="http://schemas.microsoft.com/office/drawing/2014/main" id="{4F1D9EA4-E21C-44EB-BBF4-6DA8900D54B7}"/>
                </a:ext>
              </a:extLst>
            </p:cNvPr>
            <p:cNvSpPr>
              <a:spLocks/>
            </p:cNvSpPr>
            <p:nvPr/>
          </p:nvSpPr>
          <p:spPr bwMode="auto">
            <a:xfrm rot="10800000">
              <a:off x="1039639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4" name="Freeform 32">
              <a:extLst>
                <a:ext uri="{FF2B5EF4-FFF2-40B4-BE49-F238E27FC236}">
                  <a16:creationId xmlns:a16="http://schemas.microsoft.com/office/drawing/2014/main" id="{42B6367F-70CE-4083-9FB6-0A132ACFC30E}"/>
                </a:ext>
              </a:extLst>
            </p:cNvPr>
            <p:cNvSpPr>
              <a:spLocks/>
            </p:cNvSpPr>
            <p:nvPr/>
          </p:nvSpPr>
          <p:spPr bwMode="auto">
            <a:xfrm rot="10800000">
              <a:off x="266464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5" name="Freeform 33">
              <a:extLst>
                <a:ext uri="{FF2B5EF4-FFF2-40B4-BE49-F238E27FC236}">
                  <a16:creationId xmlns:a16="http://schemas.microsoft.com/office/drawing/2014/main" id="{24B1F1F5-ACBC-48CC-834D-F4811FEFF751}"/>
                </a:ext>
              </a:extLst>
            </p:cNvPr>
            <p:cNvSpPr>
              <a:spLocks/>
            </p:cNvSpPr>
            <p:nvPr/>
          </p:nvSpPr>
          <p:spPr bwMode="auto">
            <a:xfrm rot="10800000">
              <a:off x="234236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6" name="Freeform 34">
              <a:extLst>
                <a:ext uri="{FF2B5EF4-FFF2-40B4-BE49-F238E27FC236}">
                  <a16:creationId xmlns:a16="http://schemas.microsoft.com/office/drawing/2014/main" id="{D1B73C33-D472-43BE-B045-48F25DCC7146}"/>
                </a:ext>
              </a:extLst>
            </p:cNvPr>
            <p:cNvSpPr>
              <a:spLocks/>
            </p:cNvSpPr>
            <p:nvPr/>
          </p:nvSpPr>
          <p:spPr bwMode="auto">
            <a:xfrm rot="10800000">
              <a:off x="202105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7" name="Freeform 35">
              <a:extLst>
                <a:ext uri="{FF2B5EF4-FFF2-40B4-BE49-F238E27FC236}">
                  <a16:creationId xmlns:a16="http://schemas.microsoft.com/office/drawing/2014/main" id="{08FE6271-7438-433A-978A-91118DC5AAB6}"/>
                </a:ext>
              </a:extLst>
            </p:cNvPr>
            <p:cNvSpPr>
              <a:spLocks/>
            </p:cNvSpPr>
            <p:nvPr/>
          </p:nvSpPr>
          <p:spPr bwMode="auto">
            <a:xfrm rot="10800000">
              <a:off x="169680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8" name="Freeform 36">
              <a:extLst>
                <a:ext uri="{FF2B5EF4-FFF2-40B4-BE49-F238E27FC236}">
                  <a16:creationId xmlns:a16="http://schemas.microsoft.com/office/drawing/2014/main" id="{6849C6F0-93F9-4BE3-9E67-61214FD0C235}"/>
                </a:ext>
              </a:extLst>
            </p:cNvPr>
            <p:cNvSpPr>
              <a:spLocks/>
            </p:cNvSpPr>
            <p:nvPr/>
          </p:nvSpPr>
          <p:spPr bwMode="auto">
            <a:xfrm rot="10800000">
              <a:off x="137452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9" name="Freeform 37">
              <a:extLst>
                <a:ext uri="{FF2B5EF4-FFF2-40B4-BE49-F238E27FC236}">
                  <a16:creationId xmlns:a16="http://schemas.microsoft.com/office/drawing/2014/main" id="{F97F31CE-9C1E-46A2-B008-6987E09D7AFA}"/>
                </a:ext>
              </a:extLst>
            </p:cNvPr>
            <p:cNvSpPr>
              <a:spLocks/>
            </p:cNvSpPr>
            <p:nvPr/>
          </p:nvSpPr>
          <p:spPr bwMode="auto">
            <a:xfrm rot="10800000">
              <a:off x="105223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0" name="Freeform 38">
              <a:extLst>
                <a:ext uri="{FF2B5EF4-FFF2-40B4-BE49-F238E27FC236}">
                  <a16:creationId xmlns:a16="http://schemas.microsoft.com/office/drawing/2014/main" id="{72CD82AF-DFE1-4EC2-8D64-767523AD7DDC}"/>
                </a:ext>
              </a:extLst>
            </p:cNvPr>
            <p:cNvSpPr>
              <a:spLocks/>
            </p:cNvSpPr>
            <p:nvPr/>
          </p:nvSpPr>
          <p:spPr bwMode="auto">
            <a:xfrm rot="10800000">
              <a:off x="72897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1" name="Freeform 39">
              <a:extLst>
                <a:ext uri="{FF2B5EF4-FFF2-40B4-BE49-F238E27FC236}">
                  <a16:creationId xmlns:a16="http://schemas.microsoft.com/office/drawing/2014/main" id="{30D8FDCB-7735-4A75-94B0-E193FA4CB3FC}"/>
                </a:ext>
              </a:extLst>
            </p:cNvPr>
            <p:cNvSpPr>
              <a:spLocks/>
            </p:cNvSpPr>
            <p:nvPr/>
          </p:nvSpPr>
          <p:spPr bwMode="auto">
            <a:xfrm rot="10800000">
              <a:off x="40668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2" name="Freeform 40">
              <a:extLst>
                <a:ext uri="{FF2B5EF4-FFF2-40B4-BE49-F238E27FC236}">
                  <a16:creationId xmlns:a16="http://schemas.microsoft.com/office/drawing/2014/main" id="{852DC5FE-D007-4C03-892C-BD9A48F388AB}"/>
                </a:ext>
              </a:extLst>
            </p:cNvPr>
            <p:cNvSpPr>
              <a:spLocks/>
            </p:cNvSpPr>
            <p:nvPr/>
          </p:nvSpPr>
          <p:spPr bwMode="auto">
            <a:xfrm rot="10800000">
              <a:off x="84399" y="113702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3" name="Freeform 49">
              <a:extLst>
                <a:ext uri="{FF2B5EF4-FFF2-40B4-BE49-F238E27FC236}">
                  <a16:creationId xmlns:a16="http://schemas.microsoft.com/office/drawing/2014/main" id="{E294AF3D-2EB3-4C07-8A6F-AFAB9C0B7EAF}"/>
                </a:ext>
              </a:extLst>
            </p:cNvPr>
            <p:cNvSpPr>
              <a:spLocks/>
            </p:cNvSpPr>
            <p:nvPr/>
          </p:nvSpPr>
          <p:spPr bwMode="auto">
            <a:xfrm rot="10800000">
              <a:off x="2664646"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4" name="Freeform 50">
              <a:extLst>
                <a:ext uri="{FF2B5EF4-FFF2-40B4-BE49-F238E27FC236}">
                  <a16:creationId xmlns:a16="http://schemas.microsoft.com/office/drawing/2014/main" id="{14FAABD7-11CA-4149-8C68-86A6043257CD}"/>
                </a:ext>
              </a:extLst>
            </p:cNvPr>
            <p:cNvSpPr>
              <a:spLocks/>
            </p:cNvSpPr>
            <p:nvPr/>
          </p:nvSpPr>
          <p:spPr bwMode="auto">
            <a:xfrm rot="10800000">
              <a:off x="2342360"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5" name="Freeform 51">
              <a:extLst>
                <a:ext uri="{FF2B5EF4-FFF2-40B4-BE49-F238E27FC236}">
                  <a16:creationId xmlns:a16="http://schemas.microsoft.com/office/drawing/2014/main" id="{4E4386F8-04A2-457D-8CFF-9B2D75E8B791}"/>
                </a:ext>
              </a:extLst>
            </p:cNvPr>
            <p:cNvSpPr>
              <a:spLocks/>
            </p:cNvSpPr>
            <p:nvPr/>
          </p:nvSpPr>
          <p:spPr bwMode="auto">
            <a:xfrm rot="10800000">
              <a:off x="2021058" y="1468152"/>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6" name="Freeform 52">
              <a:extLst>
                <a:ext uri="{FF2B5EF4-FFF2-40B4-BE49-F238E27FC236}">
                  <a16:creationId xmlns:a16="http://schemas.microsoft.com/office/drawing/2014/main" id="{B0A14F8F-7FAD-40BD-A012-B4D9FF97A76C}"/>
                </a:ext>
              </a:extLst>
            </p:cNvPr>
            <p:cNvSpPr>
              <a:spLocks/>
            </p:cNvSpPr>
            <p:nvPr/>
          </p:nvSpPr>
          <p:spPr bwMode="auto">
            <a:xfrm rot="10800000">
              <a:off x="1696808"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7" name="Freeform 53">
              <a:extLst>
                <a:ext uri="{FF2B5EF4-FFF2-40B4-BE49-F238E27FC236}">
                  <a16:creationId xmlns:a16="http://schemas.microsoft.com/office/drawing/2014/main" id="{8CE5A527-EFD3-4018-B363-76B504704022}"/>
                </a:ext>
              </a:extLst>
            </p:cNvPr>
            <p:cNvSpPr>
              <a:spLocks/>
            </p:cNvSpPr>
            <p:nvPr/>
          </p:nvSpPr>
          <p:spPr bwMode="auto">
            <a:xfrm rot="10800000">
              <a:off x="1374522"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8" name="Freeform 54">
              <a:extLst>
                <a:ext uri="{FF2B5EF4-FFF2-40B4-BE49-F238E27FC236}">
                  <a16:creationId xmlns:a16="http://schemas.microsoft.com/office/drawing/2014/main" id="{B20F1471-BCBE-47A4-8A9F-07F1D6487956}"/>
                </a:ext>
              </a:extLst>
            </p:cNvPr>
            <p:cNvSpPr>
              <a:spLocks/>
            </p:cNvSpPr>
            <p:nvPr/>
          </p:nvSpPr>
          <p:spPr bwMode="auto">
            <a:xfrm rot="10800000">
              <a:off x="1052237" y="1468152"/>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9" name="Freeform 55">
              <a:extLst>
                <a:ext uri="{FF2B5EF4-FFF2-40B4-BE49-F238E27FC236}">
                  <a16:creationId xmlns:a16="http://schemas.microsoft.com/office/drawing/2014/main" id="{F83C0093-382C-48C3-825A-DB9E4030D9D6}"/>
                </a:ext>
              </a:extLst>
            </p:cNvPr>
            <p:cNvSpPr>
              <a:spLocks/>
            </p:cNvSpPr>
            <p:nvPr/>
          </p:nvSpPr>
          <p:spPr bwMode="auto">
            <a:xfrm rot="10800000">
              <a:off x="728970" y="1468152"/>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0" name="Freeform 56">
              <a:extLst>
                <a:ext uri="{FF2B5EF4-FFF2-40B4-BE49-F238E27FC236}">
                  <a16:creationId xmlns:a16="http://schemas.microsoft.com/office/drawing/2014/main" id="{09A668B7-1565-4969-90D2-76D7019D45AC}"/>
                </a:ext>
              </a:extLst>
            </p:cNvPr>
            <p:cNvSpPr>
              <a:spLocks/>
            </p:cNvSpPr>
            <p:nvPr/>
          </p:nvSpPr>
          <p:spPr bwMode="auto">
            <a:xfrm rot="10800000">
              <a:off x="406684" y="1468152"/>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1" name="Freeform 57">
              <a:extLst>
                <a:ext uri="{FF2B5EF4-FFF2-40B4-BE49-F238E27FC236}">
                  <a16:creationId xmlns:a16="http://schemas.microsoft.com/office/drawing/2014/main" id="{52F99D2A-E158-49F0-BE46-082A4618F2C2}"/>
                </a:ext>
              </a:extLst>
            </p:cNvPr>
            <p:cNvSpPr>
              <a:spLocks/>
            </p:cNvSpPr>
            <p:nvPr/>
          </p:nvSpPr>
          <p:spPr bwMode="auto">
            <a:xfrm rot="10800000">
              <a:off x="84399" y="1468152"/>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0" name="Freeform 32">
              <a:extLst>
                <a:ext uri="{FF2B5EF4-FFF2-40B4-BE49-F238E27FC236}">
                  <a16:creationId xmlns:a16="http://schemas.microsoft.com/office/drawing/2014/main" id="{1F179E93-2697-443D-AD9A-D16751C08E76}"/>
                </a:ext>
              </a:extLst>
            </p:cNvPr>
            <p:cNvSpPr>
              <a:spLocks/>
            </p:cNvSpPr>
            <p:nvPr/>
          </p:nvSpPr>
          <p:spPr bwMode="auto">
            <a:xfrm rot="10800000">
              <a:off x="524180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1" name="Freeform 33">
              <a:extLst>
                <a:ext uri="{FF2B5EF4-FFF2-40B4-BE49-F238E27FC236}">
                  <a16:creationId xmlns:a16="http://schemas.microsoft.com/office/drawing/2014/main" id="{4218358B-28F5-4AF9-B078-5765DB0AD625}"/>
                </a:ext>
              </a:extLst>
            </p:cNvPr>
            <p:cNvSpPr>
              <a:spLocks/>
            </p:cNvSpPr>
            <p:nvPr/>
          </p:nvSpPr>
          <p:spPr bwMode="auto">
            <a:xfrm rot="10800000">
              <a:off x="491952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2" name="Freeform 34">
              <a:extLst>
                <a:ext uri="{FF2B5EF4-FFF2-40B4-BE49-F238E27FC236}">
                  <a16:creationId xmlns:a16="http://schemas.microsoft.com/office/drawing/2014/main" id="{2240E1F2-E6D0-4580-B061-CBA64F99B2EB}"/>
                </a:ext>
              </a:extLst>
            </p:cNvPr>
            <p:cNvSpPr>
              <a:spLocks/>
            </p:cNvSpPr>
            <p:nvPr/>
          </p:nvSpPr>
          <p:spPr bwMode="auto">
            <a:xfrm rot="10800000">
              <a:off x="4598219"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3" name="Freeform 35">
              <a:extLst>
                <a:ext uri="{FF2B5EF4-FFF2-40B4-BE49-F238E27FC236}">
                  <a16:creationId xmlns:a16="http://schemas.microsoft.com/office/drawing/2014/main" id="{B7F15966-53DB-429D-A3C4-1D4D840F6867}"/>
                </a:ext>
              </a:extLst>
            </p:cNvPr>
            <p:cNvSpPr>
              <a:spLocks/>
            </p:cNvSpPr>
            <p:nvPr/>
          </p:nvSpPr>
          <p:spPr bwMode="auto">
            <a:xfrm rot="10800000">
              <a:off x="4273969"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4" name="Freeform 36">
              <a:extLst>
                <a:ext uri="{FF2B5EF4-FFF2-40B4-BE49-F238E27FC236}">
                  <a16:creationId xmlns:a16="http://schemas.microsoft.com/office/drawing/2014/main" id="{C1C61202-0D17-4ABC-BBC1-B06A5B6DC8BC}"/>
                </a:ext>
              </a:extLst>
            </p:cNvPr>
            <p:cNvSpPr>
              <a:spLocks/>
            </p:cNvSpPr>
            <p:nvPr/>
          </p:nvSpPr>
          <p:spPr bwMode="auto">
            <a:xfrm rot="10800000">
              <a:off x="3951683"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5" name="Freeform 37">
              <a:extLst>
                <a:ext uri="{FF2B5EF4-FFF2-40B4-BE49-F238E27FC236}">
                  <a16:creationId xmlns:a16="http://schemas.microsoft.com/office/drawing/2014/main" id="{7566D0F2-676B-47D2-B746-D76A73547BF1}"/>
                </a:ext>
              </a:extLst>
            </p:cNvPr>
            <p:cNvSpPr>
              <a:spLocks/>
            </p:cNvSpPr>
            <p:nvPr/>
          </p:nvSpPr>
          <p:spPr bwMode="auto">
            <a:xfrm rot="10800000">
              <a:off x="3629398"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6" name="Freeform 38">
              <a:extLst>
                <a:ext uri="{FF2B5EF4-FFF2-40B4-BE49-F238E27FC236}">
                  <a16:creationId xmlns:a16="http://schemas.microsoft.com/office/drawing/2014/main" id="{D0DD2F88-1967-4C8F-8776-13D6B58EC239}"/>
                </a:ext>
              </a:extLst>
            </p:cNvPr>
            <p:cNvSpPr>
              <a:spLocks/>
            </p:cNvSpPr>
            <p:nvPr/>
          </p:nvSpPr>
          <p:spPr bwMode="auto">
            <a:xfrm rot="10800000">
              <a:off x="3306131"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7" name="Freeform 39">
              <a:extLst>
                <a:ext uri="{FF2B5EF4-FFF2-40B4-BE49-F238E27FC236}">
                  <a16:creationId xmlns:a16="http://schemas.microsoft.com/office/drawing/2014/main" id="{5EBF435A-E38C-4333-8F7B-7661FFA163AE}"/>
                </a:ext>
              </a:extLst>
            </p:cNvPr>
            <p:cNvSpPr>
              <a:spLocks/>
            </p:cNvSpPr>
            <p:nvPr/>
          </p:nvSpPr>
          <p:spPr bwMode="auto">
            <a:xfrm rot="10800000">
              <a:off x="2983845"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8" name="Freeform 49">
              <a:extLst>
                <a:ext uri="{FF2B5EF4-FFF2-40B4-BE49-F238E27FC236}">
                  <a16:creationId xmlns:a16="http://schemas.microsoft.com/office/drawing/2014/main" id="{F4C8910F-B6A1-48B7-8C2B-A2E7F5CB3F27}"/>
                </a:ext>
              </a:extLst>
            </p:cNvPr>
            <p:cNvSpPr>
              <a:spLocks/>
            </p:cNvSpPr>
            <p:nvPr/>
          </p:nvSpPr>
          <p:spPr bwMode="auto">
            <a:xfrm rot="10800000">
              <a:off x="5241807"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9" name="Freeform 50">
              <a:extLst>
                <a:ext uri="{FF2B5EF4-FFF2-40B4-BE49-F238E27FC236}">
                  <a16:creationId xmlns:a16="http://schemas.microsoft.com/office/drawing/2014/main" id="{9997FFFE-E791-4E2A-950D-AA9305EB3513}"/>
                </a:ext>
              </a:extLst>
            </p:cNvPr>
            <p:cNvSpPr>
              <a:spLocks/>
            </p:cNvSpPr>
            <p:nvPr/>
          </p:nvSpPr>
          <p:spPr bwMode="auto">
            <a:xfrm rot="10800000">
              <a:off x="4919521"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0" name="Freeform 51">
              <a:extLst>
                <a:ext uri="{FF2B5EF4-FFF2-40B4-BE49-F238E27FC236}">
                  <a16:creationId xmlns:a16="http://schemas.microsoft.com/office/drawing/2014/main" id="{3F651BBA-F79D-4586-8441-4B988DF8D4C6}"/>
                </a:ext>
              </a:extLst>
            </p:cNvPr>
            <p:cNvSpPr>
              <a:spLocks/>
            </p:cNvSpPr>
            <p:nvPr/>
          </p:nvSpPr>
          <p:spPr bwMode="auto">
            <a:xfrm rot="10800000">
              <a:off x="4598219" y="1468152"/>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1" name="Freeform 52">
              <a:extLst>
                <a:ext uri="{FF2B5EF4-FFF2-40B4-BE49-F238E27FC236}">
                  <a16:creationId xmlns:a16="http://schemas.microsoft.com/office/drawing/2014/main" id="{0F6AC80C-AFE7-4B8B-95C7-2D166A0D0521}"/>
                </a:ext>
              </a:extLst>
            </p:cNvPr>
            <p:cNvSpPr>
              <a:spLocks/>
            </p:cNvSpPr>
            <p:nvPr/>
          </p:nvSpPr>
          <p:spPr bwMode="auto">
            <a:xfrm rot="10800000">
              <a:off x="4273969"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2" name="Freeform 53">
              <a:extLst>
                <a:ext uri="{FF2B5EF4-FFF2-40B4-BE49-F238E27FC236}">
                  <a16:creationId xmlns:a16="http://schemas.microsoft.com/office/drawing/2014/main" id="{4BA877DB-4C7D-4D93-BB1D-7C436428C7E3}"/>
                </a:ext>
              </a:extLst>
            </p:cNvPr>
            <p:cNvSpPr>
              <a:spLocks/>
            </p:cNvSpPr>
            <p:nvPr/>
          </p:nvSpPr>
          <p:spPr bwMode="auto">
            <a:xfrm rot="10800000">
              <a:off x="3951683"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3" name="Freeform 54">
              <a:extLst>
                <a:ext uri="{FF2B5EF4-FFF2-40B4-BE49-F238E27FC236}">
                  <a16:creationId xmlns:a16="http://schemas.microsoft.com/office/drawing/2014/main" id="{D2908BF3-5671-4A56-9982-C8CCD9303B74}"/>
                </a:ext>
              </a:extLst>
            </p:cNvPr>
            <p:cNvSpPr>
              <a:spLocks/>
            </p:cNvSpPr>
            <p:nvPr/>
          </p:nvSpPr>
          <p:spPr bwMode="auto">
            <a:xfrm rot="10800000">
              <a:off x="3629398" y="1468152"/>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4" name="Freeform 55">
              <a:extLst>
                <a:ext uri="{FF2B5EF4-FFF2-40B4-BE49-F238E27FC236}">
                  <a16:creationId xmlns:a16="http://schemas.microsoft.com/office/drawing/2014/main" id="{455B2E62-047D-493C-BA10-99B54F289755}"/>
                </a:ext>
              </a:extLst>
            </p:cNvPr>
            <p:cNvSpPr>
              <a:spLocks/>
            </p:cNvSpPr>
            <p:nvPr/>
          </p:nvSpPr>
          <p:spPr bwMode="auto">
            <a:xfrm rot="10800000">
              <a:off x="3306131" y="1468152"/>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5" name="Freeform 56">
              <a:extLst>
                <a:ext uri="{FF2B5EF4-FFF2-40B4-BE49-F238E27FC236}">
                  <a16:creationId xmlns:a16="http://schemas.microsoft.com/office/drawing/2014/main" id="{4AFB111B-C843-4ED3-A77D-6AEFB2391756}"/>
                </a:ext>
              </a:extLst>
            </p:cNvPr>
            <p:cNvSpPr>
              <a:spLocks/>
            </p:cNvSpPr>
            <p:nvPr/>
          </p:nvSpPr>
          <p:spPr bwMode="auto">
            <a:xfrm rot="10800000">
              <a:off x="2983845" y="1468152"/>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4" name="Freeform 32">
              <a:extLst>
                <a:ext uri="{FF2B5EF4-FFF2-40B4-BE49-F238E27FC236}">
                  <a16:creationId xmlns:a16="http://schemas.microsoft.com/office/drawing/2014/main" id="{C4246D1D-3F1E-4CC7-9A9C-4914F3039CC7}"/>
                </a:ext>
              </a:extLst>
            </p:cNvPr>
            <p:cNvSpPr>
              <a:spLocks/>
            </p:cNvSpPr>
            <p:nvPr/>
          </p:nvSpPr>
          <p:spPr bwMode="auto">
            <a:xfrm rot="10800000">
              <a:off x="7819535"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55" name="Freeform 33">
              <a:extLst>
                <a:ext uri="{FF2B5EF4-FFF2-40B4-BE49-F238E27FC236}">
                  <a16:creationId xmlns:a16="http://schemas.microsoft.com/office/drawing/2014/main" id="{E5FD73CF-E560-4EDE-9B93-1D23D12B0EA6}"/>
                </a:ext>
              </a:extLst>
            </p:cNvPr>
            <p:cNvSpPr>
              <a:spLocks/>
            </p:cNvSpPr>
            <p:nvPr/>
          </p:nvSpPr>
          <p:spPr bwMode="auto">
            <a:xfrm rot="10800000">
              <a:off x="7497249"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56" name="Freeform 34">
              <a:extLst>
                <a:ext uri="{FF2B5EF4-FFF2-40B4-BE49-F238E27FC236}">
                  <a16:creationId xmlns:a16="http://schemas.microsoft.com/office/drawing/2014/main" id="{2C874921-87FA-45FD-9481-69E43D702C1D}"/>
                </a:ext>
              </a:extLst>
            </p:cNvPr>
            <p:cNvSpPr>
              <a:spLocks/>
            </p:cNvSpPr>
            <p:nvPr/>
          </p:nvSpPr>
          <p:spPr bwMode="auto">
            <a:xfrm rot="10800000">
              <a:off x="717594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57" name="Freeform 35">
              <a:extLst>
                <a:ext uri="{FF2B5EF4-FFF2-40B4-BE49-F238E27FC236}">
                  <a16:creationId xmlns:a16="http://schemas.microsoft.com/office/drawing/2014/main" id="{506E9853-F8BD-4273-BB5B-46C45A8B6ACA}"/>
                </a:ext>
              </a:extLst>
            </p:cNvPr>
            <p:cNvSpPr>
              <a:spLocks/>
            </p:cNvSpPr>
            <p:nvPr/>
          </p:nvSpPr>
          <p:spPr bwMode="auto">
            <a:xfrm rot="10800000">
              <a:off x="685169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58" name="Freeform 36">
              <a:extLst>
                <a:ext uri="{FF2B5EF4-FFF2-40B4-BE49-F238E27FC236}">
                  <a16:creationId xmlns:a16="http://schemas.microsoft.com/office/drawing/2014/main" id="{EBF06C6D-D808-4061-9D7C-D8C001CB81FF}"/>
                </a:ext>
              </a:extLst>
            </p:cNvPr>
            <p:cNvSpPr>
              <a:spLocks/>
            </p:cNvSpPr>
            <p:nvPr/>
          </p:nvSpPr>
          <p:spPr bwMode="auto">
            <a:xfrm rot="10800000">
              <a:off x="652941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59" name="Freeform 37">
              <a:extLst>
                <a:ext uri="{FF2B5EF4-FFF2-40B4-BE49-F238E27FC236}">
                  <a16:creationId xmlns:a16="http://schemas.microsoft.com/office/drawing/2014/main" id="{D18A1686-E39E-4084-A664-537A49A0CBAB}"/>
                </a:ext>
              </a:extLst>
            </p:cNvPr>
            <p:cNvSpPr>
              <a:spLocks/>
            </p:cNvSpPr>
            <p:nvPr/>
          </p:nvSpPr>
          <p:spPr bwMode="auto">
            <a:xfrm rot="10800000">
              <a:off x="620712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60" name="Freeform 38">
              <a:extLst>
                <a:ext uri="{FF2B5EF4-FFF2-40B4-BE49-F238E27FC236}">
                  <a16:creationId xmlns:a16="http://schemas.microsoft.com/office/drawing/2014/main" id="{AC69A438-2022-4375-9C20-38935307C11B}"/>
                </a:ext>
              </a:extLst>
            </p:cNvPr>
            <p:cNvSpPr>
              <a:spLocks/>
            </p:cNvSpPr>
            <p:nvPr/>
          </p:nvSpPr>
          <p:spPr bwMode="auto">
            <a:xfrm rot="10800000">
              <a:off x="588385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61" name="Freeform 39">
              <a:extLst>
                <a:ext uri="{FF2B5EF4-FFF2-40B4-BE49-F238E27FC236}">
                  <a16:creationId xmlns:a16="http://schemas.microsoft.com/office/drawing/2014/main" id="{BB191A10-F23B-4DD8-AA04-60E73D70E766}"/>
                </a:ext>
              </a:extLst>
            </p:cNvPr>
            <p:cNvSpPr>
              <a:spLocks/>
            </p:cNvSpPr>
            <p:nvPr/>
          </p:nvSpPr>
          <p:spPr bwMode="auto">
            <a:xfrm rot="10800000">
              <a:off x="5561573"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62" name="Freeform 49">
              <a:extLst>
                <a:ext uri="{FF2B5EF4-FFF2-40B4-BE49-F238E27FC236}">
                  <a16:creationId xmlns:a16="http://schemas.microsoft.com/office/drawing/2014/main" id="{96250EFF-085D-4612-8F07-320E142FD538}"/>
                </a:ext>
              </a:extLst>
            </p:cNvPr>
            <p:cNvSpPr>
              <a:spLocks/>
            </p:cNvSpPr>
            <p:nvPr/>
          </p:nvSpPr>
          <p:spPr bwMode="auto">
            <a:xfrm rot="10800000">
              <a:off x="7819535"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3" name="Freeform 50">
              <a:extLst>
                <a:ext uri="{FF2B5EF4-FFF2-40B4-BE49-F238E27FC236}">
                  <a16:creationId xmlns:a16="http://schemas.microsoft.com/office/drawing/2014/main" id="{B1CCC0DF-2D91-45E6-9E97-8159964D9C9E}"/>
                </a:ext>
              </a:extLst>
            </p:cNvPr>
            <p:cNvSpPr>
              <a:spLocks/>
            </p:cNvSpPr>
            <p:nvPr/>
          </p:nvSpPr>
          <p:spPr bwMode="auto">
            <a:xfrm rot="10800000">
              <a:off x="7497249"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4" name="Freeform 51">
              <a:extLst>
                <a:ext uri="{FF2B5EF4-FFF2-40B4-BE49-F238E27FC236}">
                  <a16:creationId xmlns:a16="http://schemas.microsoft.com/office/drawing/2014/main" id="{0821DDF1-93B8-40C3-B93C-B328FE160047}"/>
                </a:ext>
              </a:extLst>
            </p:cNvPr>
            <p:cNvSpPr>
              <a:spLocks/>
            </p:cNvSpPr>
            <p:nvPr/>
          </p:nvSpPr>
          <p:spPr bwMode="auto">
            <a:xfrm rot="10800000">
              <a:off x="7175947" y="1468152"/>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5" name="Freeform 52">
              <a:extLst>
                <a:ext uri="{FF2B5EF4-FFF2-40B4-BE49-F238E27FC236}">
                  <a16:creationId xmlns:a16="http://schemas.microsoft.com/office/drawing/2014/main" id="{A0703591-D8F8-463A-BF2E-BD03E4EF6CA0}"/>
                </a:ext>
              </a:extLst>
            </p:cNvPr>
            <p:cNvSpPr>
              <a:spLocks/>
            </p:cNvSpPr>
            <p:nvPr/>
          </p:nvSpPr>
          <p:spPr bwMode="auto">
            <a:xfrm rot="10800000">
              <a:off x="6851697"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6" name="Freeform 53">
              <a:extLst>
                <a:ext uri="{FF2B5EF4-FFF2-40B4-BE49-F238E27FC236}">
                  <a16:creationId xmlns:a16="http://schemas.microsoft.com/office/drawing/2014/main" id="{E0644685-F623-448D-B4FC-7751766FC6A6}"/>
                </a:ext>
              </a:extLst>
            </p:cNvPr>
            <p:cNvSpPr>
              <a:spLocks/>
            </p:cNvSpPr>
            <p:nvPr/>
          </p:nvSpPr>
          <p:spPr bwMode="auto">
            <a:xfrm rot="10800000">
              <a:off x="6529411"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7" name="Freeform 54">
              <a:extLst>
                <a:ext uri="{FF2B5EF4-FFF2-40B4-BE49-F238E27FC236}">
                  <a16:creationId xmlns:a16="http://schemas.microsoft.com/office/drawing/2014/main" id="{28E100BB-8FE3-4640-B400-4BA70B049FD4}"/>
                </a:ext>
              </a:extLst>
            </p:cNvPr>
            <p:cNvSpPr>
              <a:spLocks/>
            </p:cNvSpPr>
            <p:nvPr/>
          </p:nvSpPr>
          <p:spPr bwMode="auto">
            <a:xfrm rot="10800000">
              <a:off x="6207126" y="1468152"/>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8" name="Freeform 55">
              <a:extLst>
                <a:ext uri="{FF2B5EF4-FFF2-40B4-BE49-F238E27FC236}">
                  <a16:creationId xmlns:a16="http://schemas.microsoft.com/office/drawing/2014/main" id="{3A6C48FB-567A-455C-80AB-49AF0C4350B9}"/>
                </a:ext>
              </a:extLst>
            </p:cNvPr>
            <p:cNvSpPr>
              <a:spLocks/>
            </p:cNvSpPr>
            <p:nvPr/>
          </p:nvSpPr>
          <p:spPr bwMode="auto">
            <a:xfrm rot="10800000">
              <a:off x="5883859" y="1468152"/>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9" name="Freeform 56">
              <a:extLst>
                <a:ext uri="{FF2B5EF4-FFF2-40B4-BE49-F238E27FC236}">
                  <a16:creationId xmlns:a16="http://schemas.microsoft.com/office/drawing/2014/main" id="{B13C39B9-FF79-4DA9-87AD-F39A43BF4DF0}"/>
                </a:ext>
              </a:extLst>
            </p:cNvPr>
            <p:cNvSpPr>
              <a:spLocks/>
            </p:cNvSpPr>
            <p:nvPr/>
          </p:nvSpPr>
          <p:spPr bwMode="auto">
            <a:xfrm rot="10800000">
              <a:off x="5561573" y="1468152"/>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8" name="Freeform 32">
              <a:extLst>
                <a:ext uri="{FF2B5EF4-FFF2-40B4-BE49-F238E27FC236}">
                  <a16:creationId xmlns:a16="http://schemas.microsoft.com/office/drawing/2014/main" id="{F1EBE684-EFD1-4C4B-9199-5C2E750ABA9B}"/>
                </a:ext>
              </a:extLst>
            </p:cNvPr>
            <p:cNvSpPr>
              <a:spLocks/>
            </p:cNvSpPr>
            <p:nvPr/>
          </p:nvSpPr>
          <p:spPr bwMode="auto">
            <a:xfrm rot="10800000">
              <a:off x="1039669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79" name="Freeform 33">
              <a:extLst>
                <a:ext uri="{FF2B5EF4-FFF2-40B4-BE49-F238E27FC236}">
                  <a16:creationId xmlns:a16="http://schemas.microsoft.com/office/drawing/2014/main" id="{3B51CB19-CB19-4432-8745-A734B9158085}"/>
                </a:ext>
              </a:extLst>
            </p:cNvPr>
            <p:cNvSpPr>
              <a:spLocks/>
            </p:cNvSpPr>
            <p:nvPr/>
          </p:nvSpPr>
          <p:spPr bwMode="auto">
            <a:xfrm rot="10800000">
              <a:off x="1007441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0" name="Freeform 34">
              <a:extLst>
                <a:ext uri="{FF2B5EF4-FFF2-40B4-BE49-F238E27FC236}">
                  <a16:creationId xmlns:a16="http://schemas.microsoft.com/office/drawing/2014/main" id="{5A831E34-7E2A-4212-975C-CF3FFE4955B5}"/>
                </a:ext>
              </a:extLst>
            </p:cNvPr>
            <p:cNvSpPr>
              <a:spLocks/>
            </p:cNvSpPr>
            <p:nvPr/>
          </p:nvSpPr>
          <p:spPr bwMode="auto">
            <a:xfrm rot="10800000">
              <a:off x="975310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1" name="Freeform 35">
              <a:extLst>
                <a:ext uri="{FF2B5EF4-FFF2-40B4-BE49-F238E27FC236}">
                  <a16:creationId xmlns:a16="http://schemas.microsoft.com/office/drawing/2014/main" id="{0B9E8F46-72B4-4F7A-974E-D6AE7E65EE99}"/>
                </a:ext>
              </a:extLst>
            </p:cNvPr>
            <p:cNvSpPr>
              <a:spLocks/>
            </p:cNvSpPr>
            <p:nvPr/>
          </p:nvSpPr>
          <p:spPr bwMode="auto">
            <a:xfrm rot="10800000">
              <a:off x="942885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2" name="Freeform 36">
              <a:extLst>
                <a:ext uri="{FF2B5EF4-FFF2-40B4-BE49-F238E27FC236}">
                  <a16:creationId xmlns:a16="http://schemas.microsoft.com/office/drawing/2014/main" id="{A97DD0DE-FCA1-4BAD-9DEB-ABC9DD4A0552}"/>
                </a:ext>
              </a:extLst>
            </p:cNvPr>
            <p:cNvSpPr>
              <a:spLocks/>
            </p:cNvSpPr>
            <p:nvPr/>
          </p:nvSpPr>
          <p:spPr bwMode="auto">
            <a:xfrm rot="10800000">
              <a:off x="910657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3" name="Freeform 37">
              <a:extLst>
                <a:ext uri="{FF2B5EF4-FFF2-40B4-BE49-F238E27FC236}">
                  <a16:creationId xmlns:a16="http://schemas.microsoft.com/office/drawing/2014/main" id="{11B311BC-C2B4-46DF-B4AD-395EF2548CFB}"/>
                </a:ext>
              </a:extLst>
            </p:cNvPr>
            <p:cNvSpPr>
              <a:spLocks/>
            </p:cNvSpPr>
            <p:nvPr/>
          </p:nvSpPr>
          <p:spPr bwMode="auto">
            <a:xfrm rot="10800000">
              <a:off x="878428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4" name="Freeform 38">
              <a:extLst>
                <a:ext uri="{FF2B5EF4-FFF2-40B4-BE49-F238E27FC236}">
                  <a16:creationId xmlns:a16="http://schemas.microsoft.com/office/drawing/2014/main" id="{86181904-C96D-4988-8BFF-5E0E26B0A597}"/>
                </a:ext>
              </a:extLst>
            </p:cNvPr>
            <p:cNvSpPr>
              <a:spLocks/>
            </p:cNvSpPr>
            <p:nvPr/>
          </p:nvSpPr>
          <p:spPr bwMode="auto">
            <a:xfrm rot="10800000">
              <a:off x="846102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5" name="Freeform 39">
              <a:extLst>
                <a:ext uri="{FF2B5EF4-FFF2-40B4-BE49-F238E27FC236}">
                  <a16:creationId xmlns:a16="http://schemas.microsoft.com/office/drawing/2014/main" id="{E661E2B5-7F5F-4A43-84FB-73249318446F}"/>
                </a:ext>
              </a:extLst>
            </p:cNvPr>
            <p:cNvSpPr>
              <a:spLocks/>
            </p:cNvSpPr>
            <p:nvPr/>
          </p:nvSpPr>
          <p:spPr bwMode="auto">
            <a:xfrm rot="10800000">
              <a:off x="813873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86" name="Freeform 49">
              <a:extLst>
                <a:ext uri="{FF2B5EF4-FFF2-40B4-BE49-F238E27FC236}">
                  <a16:creationId xmlns:a16="http://schemas.microsoft.com/office/drawing/2014/main" id="{4BAC14AB-0339-4DE6-9646-36946E38E39A}"/>
                </a:ext>
              </a:extLst>
            </p:cNvPr>
            <p:cNvSpPr>
              <a:spLocks/>
            </p:cNvSpPr>
            <p:nvPr/>
          </p:nvSpPr>
          <p:spPr bwMode="auto">
            <a:xfrm rot="10800000">
              <a:off x="10396696"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7" name="Freeform 50">
              <a:extLst>
                <a:ext uri="{FF2B5EF4-FFF2-40B4-BE49-F238E27FC236}">
                  <a16:creationId xmlns:a16="http://schemas.microsoft.com/office/drawing/2014/main" id="{4BB1C072-8730-436D-AA90-1FB20FE7222B}"/>
                </a:ext>
              </a:extLst>
            </p:cNvPr>
            <p:cNvSpPr>
              <a:spLocks/>
            </p:cNvSpPr>
            <p:nvPr/>
          </p:nvSpPr>
          <p:spPr bwMode="auto">
            <a:xfrm rot="10800000">
              <a:off x="10074410"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8" name="Freeform 51">
              <a:extLst>
                <a:ext uri="{FF2B5EF4-FFF2-40B4-BE49-F238E27FC236}">
                  <a16:creationId xmlns:a16="http://schemas.microsoft.com/office/drawing/2014/main" id="{48747F0C-8FD5-4339-92B1-8BA96954435D}"/>
                </a:ext>
              </a:extLst>
            </p:cNvPr>
            <p:cNvSpPr>
              <a:spLocks/>
            </p:cNvSpPr>
            <p:nvPr/>
          </p:nvSpPr>
          <p:spPr bwMode="auto">
            <a:xfrm rot="10800000">
              <a:off x="9753108" y="1468152"/>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9" name="Freeform 52">
              <a:extLst>
                <a:ext uri="{FF2B5EF4-FFF2-40B4-BE49-F238E27FC236}">
                  <a16:creationId xmlns:a16="http://schemas.microsoft.com/office/drawing/2014/main" id="{697494BA-58ED-4898-9E3E-2AED4F245732}"/>
                </a:ext>
              </a:extLst>
            </p:cNvPr>
            <p:cNvSpPr>
              <a:spLocks/>
            </p:cNvSpPr>
            <p:nvPr/>
          </p:nvSpPr>
          <p:spPr bwMode="auto">
            <a:xfrm rot="10800000">
              <a:off x="9428858"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0" name="Freeform 53">
              <a:extLst>
                <a:ext uri="{FF2B5EF4-FFF2-40B4-BE49-F238E27FC236}">
                  <a16:creationId xmlns:a16="http://schemas.microsoft.com/office/drawing/2014/main" id="{BBB93F9C-4185-42FC-A2C9-D854ABA0BC18}"/>
                </a:ext>
              </a:extLst>
            </p:cNvPr>
            <p:cNvSpPr>
              <a:spLocks/>
            </p:cNvSpPr>
            <p:nvPr/>
          </p:nvSpPr>
          <p:spPr bwMode="auto">
            <a:xfrm rot="10800000">
              <a:off x="9106572"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1" name="Freeform 54">
              <a:extLst>
                <a:ext uri="{FF2B5EF4-FFF2-40B4-BE49-F238E27FC236}">
                  <a16:creationId xmlns:a16="http://schemas.microsoft.com/office/drawing/2014/main" id="{9FD64650-F15E-4431-89D0-F64F64126F51}"/>
                </a:ext>
              </a:extLst>
            </p:cNvPr>
            <p:cNvSpPr>
              <a:spLocks/>
            </p:cNvSpPr>
            <p:nvPr/>
          </p:nvSpPr>
          <p:spPr bwMode="auto">
            <a:xfrm rot="10800000">
              <a:off x="8784287" y="1468152"/>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2" name="Freeform 55">
              <a:extLst>
                <a:ext uri="{FF2B5EF4-FFF2-40B4-BE49-F238E27FC236}">
                  <a16:creationId xmlns:a16="http://schemas.microsoft.com/office/drawing/2014/main" id="{82D18A7E-3497-4B1F-9AFB-F912339E94A6}"/>
                </a:ext>
              </a:extLst>
            </p:cNvPr>
            <p:cNvSpPr>
              <a:spLocks/>
            </p:cNvSpPr>
            <p:nvPr/>
          </p:nvSpPr>
          <p:spPr bwMode="auto">
            <a:xfrm rot="10800000">
              <a:off x="8461020" y="1468152"/>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3" name="Freeform 56">
              <a:extLst>
                <a:ext uri="{FF2B5EF4-FFF2-40B4-BE49-F238E27FC236}">
                  <a16:creationId xmlns:a16="http://schemas.microsoft.com/office/drawing/2014/main" id="{50060A41-D485-4C4A-A987-2DEE1B0ABEA0}"/>
                </a:ext>
              </a:extLst>
            </p:cNvPr>
            <p:cNvSpPr>
              <a:spLocks/>
            </p:cNvSpPr>
            <p:nvPr/>
          </p:nvSpPr>
          <p:spPr bwMode="auto">
            <a:xfrm rot="10800000">
              <a:off x="8138734" y="1468152"/>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3" name="Freeform 34">
              <a:extLst>
                <a:ext uri="{FF2B5EF4-FFF2-40B4-BE49-F238E27FC236}">
                  <a16:creationId xmlns:a16="http://schemas.microsoft.com/office/drawing/2014/main" id="{81AAF8B4-37F2-4DD2-A5E0-352B39A42F96}"/>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04" name="Freeform 35">
              <a:extLst>
                <a:ext uri="{FF2B5EF4-FFF2-40B4-BE49-F238E27FC236}">
                  <a16:creationId xmlns:a16="http://schemas.microsoft.com/office/drawing/2014/main" id="{C5D449FB-BA86-46FC-AEBE-942973CD4F14}"/>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05" name="Freeform 36">
              <a:extLst>
                <a:ext uri="{FF2B5EF4-FFF2-40B4-BE49-F238E27FC236}">
                  <a16:creationId xmlns:a16="http://schemas.microsoft.com/office/drawing/2014/main" id="{CDC719D6-B619-4867-81AC-273D3B1EADFD}"/>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06" name="Freeform 37">
              <a:extLst>
                <a:ext uri="{FF2B5EF4-FFF2-40B4-BE49-F238E27FC236}">
                  <a16:creationId xmlns:a16="http://schemas.microsoft.com/office/drawing/2014/main" id="{B85E4760-5223-4FED-8AD6-293700FA2216}"/>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07" name="Freeform 38">
              <a:extLst>
                <a:ext uri="{FF2B5EF4-FFF2-40B4-BE49-F238E27FC236}">
                  <a16:creationId xmlns:a16="http://schemas.microsoft.com/office/drawing/2014/main" id="{217DB417-E7D9-4F76-B1AB-9B3053ADA946}"/>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10" name="Freeform 51">
              <a:extLst>
                <a:ext uri="{FF2B5EF4-FFF2-40B4-BE49-F238E27FC236}">
                  <a16:creationId xmlns:a16="http://schemas.microsoft.com/office/drawing/2014/main" id="{A5A52B82-CC68-4953-B204-E88347848656}"/>
                </a:ext>
              </a:extLst>
            </p:cNvPr>
            <p:cNvSpPr>
              <a:spLocks/>
            </p:cNvSpPr>
            <p:nvPr/>
          </p:nvSpPr>
          <p:spPr bwMode="auto">
            <a:xfrm rot="10800000">
              <a:off x="12010767" y="1468152"/>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1" name="Freeform 52">
              <a:extLst>
                <a:ext uri="{FF2B5EF4-FFF2-40B4-BE49-F238E27FC236}">
                  <a16:creationId xmlns:a16="http://schemas.microsoft.com/office/drawing/2014/main" id="{9A539CDE-7025-4C73-9111-B39FC0118064}"/>
                </a:ext>
              </a:extLst>
            </p:cNvPr>
            <p:cNvSpPr>
              <a:spLocks/>
            </p:cNvSpPr>
            <p:nvPr/>
          </p:nvSpPr>
          <p:spPr bwMode="auto">
            <a:xfrm rot="10800000">
              <a:off x="11686517" y="1468152"/>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2" name="Freeform 53">
              <a:extLst>
                <a:ext uri="{FF2B5EF4-FFF2-40B4-BE49-F238E27FC236}">
                  <a16:creationId xmlns:a16="http://schemas.microsoft.com/office/drawing/2014/main" id="{D8826EF1-9E89-4CFF-B562-6C7B9D5CC067}"/>
                </a:ext>
              </a:extLst>
            </p:cNvPr>
            <p:cNvSpPr>
              <a:spLocks/>
            </p:cNvSpPr>
            <p:nvPr/>
          </p:nvSpPr>
          <p:spPr bwMode="auto">
            <a:xfrm rot="10800000">
              <a:off x="11364231" y="1468152"/>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3" name="Freeform 54">
              <a:extLst>
                <a:ext uri="{FF2B5EF4-FFF2-40B4-BE49-F238E27FC236}">
                  <a16:creationId xmlns:a16="http://schemas.microsoft.com/office/drawing/2014/main" id="{80234658-7525-4280-8B4B-EB197D8160F0}"/>
                </a:ext>
              </a:extLst>
            </p:cNvPr>
            <p:cNvSpPr>
              <a:spLocks/>
            </p:cNvSpPr>
            <p:nvPr/>
          </p:nvSpPr>
          <p:spPr bwMode="auto">
            <a:xfrm rot="10800000">
              <a:off x="11041946" y="1468152"/>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4" name="Freeform 55">
              <a:extLst>
                <a:ext uri="{FF2B5EF4-FFF2-40B4-BE49-F238E27FC236}">
                  <a16:creationId xmlns:a16="http://schemas.microsoft.com/office/drawing/2014/main" id="{655A8E34-9009-4D7A-86F3-385181BE59B1}"/>
                </a:ext>
              </a:extLst>
            </p:cNvPr>
            <p:cNvSpPr>
              <a:spLocks/>
            </p:cNvSpPr>
            <p:nvPr/>
          </p:nvSpPr>
          <p:spPr bwMode="auto">
            <a:xfrm rot="10800000">
              <a:off x="10718679" y="1468152"/>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5" name="Freeform 56">
              <a:extLst>
                <a:ext uri="{FF2B5EF4-FFF2-40B4-BE49-F238E27FC236}">
                  <a16:creationId xmlns:a16="http://schemas.microsoft.com/office/drawing/2014/main" id="{1DA79908-9DB5-4460-B2A9-AA75AAFA1748}"/>
                </a:ext>
              </a:extLst>
            </p:cNvPr>
            <p:cNvSpPr>
              <a:spLocks/>
            </p:cNvSpPr>
            <p:nvPr/>
          </p:nvSpPr>
          <p:spPr bwMode="auto">
            <a:xfrm rot="10800000">
              <a:off x="10396393" y="1468152"/>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26" name="Freeform 11">
            <a:extLst>
              <a:ext uri="{FF2B5EF4-FFF2-40B4-BE49-F238E27FC236}">
                <a16:creationId xmlns:a16="http://schemas.microsoft.com/office/drawing/2014/main" id="{79E840F3-15C1-4B67-9B80-97852757007B}"/>
              </a:ext>
            </a:extLst>
          </p:cNvPr>
          <p:cNvSpPr>
            <a:spLocks/>
          </p:cNvSpPr>
          <p:nvPr/>
        </p:nvSpPr>
        <p:spPr bwMode="auto">
          <a:xfrm rot="21157330">
            <a:off x="7824286" y="4174389"/>
            <a:ext cx="2115912" cy="740225"/>
          </a:xfrm>
          <a:custGeom>
            <a:avLst/>
            <a:gdLst>
              <a:gd name="T0" fmla="*/ 1442 w 1442"/>
              <a:gd name="T1" fmla="*/ 184 h 504"/>
              <a:gd name="T2" fmla="*/ 903 w 1442"/>
              <a:gd name="T3" fmla="*/ 488 h 504"/>
              <a:gd name="T4" fmla="*/ 605 w 1442"/>
              <a:gd name="T5" fmla="*/ 4 h 504"/>
              <a:gd name="T6" fmla="*/ 189 w 1442"/>
              <a:gd name="T7" fmla="*/ 205 h 504"/>
              <a:gd name="T8" fmla="*/ 36 w 1442"/>
              <a:gd name="T9" fmla="*/ 97 h 504"/>
              <a:gd name="T10" fmla="*/ 228 w 1442"/>
              <a:gd name="T11" fmla="*/ 139 h 504"/>
              <a:gd name="T12" fmla="*/ 114 w 1442"/>
              <a:gd name="T13" fmla="*/ 310 h 504"/>
              <a:gd name="T14" fmla="*/ 0 w 1442"/>
              <a:gd name="T15" fmla="*/ 5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2" h="504">
                <a:moveTo>
                  <a:pt x="1442" y="184"/>
                </a:moveTo>
                <a:cubicBezTo>
                  <a:pt x="1442" y="184"/>
                  <a:pt x="1250" y="504"/>
                  <a:pt x="903" y="488"/>
                </a:cubicBezTo>
                <a:cubicBezTo>
                  <a:pt x="563" y="472"/>
                  <a:pt x="455" y="13"/>
                  <a:pt x="605" y="4"/>
                </a:cubicBezTo>
                <a:cubicBezTo>
                  <a:pt x="687" y="0"/>
                  <a:pt x="755" y="375"/>
                  <a:pt x="189" y="205"/>
                </a:cubicBezTo>
                <a:cubicBezTo>
                  <a:pt x="135" y="189"/>
                  <a:pt x="36" y="97"/>
                  <a:pt x="36" y="97"/>
                </a:cubicBezTo>
                <a:cubicBezTo>
                  <a:pt x="28" y="59"/>
                  <a:pt x="204" y="119"/>
                  <a:pt x="228" y="139"/>
                </a:cubicBezTo>
                <a:cubicBezTo>
                  <a:pt x="253" y="160"/>
                  <a:pt x="141" y="319"/>
                  <a:pt x="114" y="310"/>
                </a:cubicBezTo>
                <a:cubicBezTo>
                  <a:pt x="42" y="287"/>
                  <a:pt x="0" y="54"/>
                  <a:pt x="0" y="54"/>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 name="Freeform 10">
            <a:extLst>
              <a:ext uri="{FF2B5EF4-FFF2-40B4-BE49-F238E27FC236}">
                <a16:creationId xmlns:a16="http://schemas.microsoft.com/office/drawing/2014/main" id="{80E84805-235C-484A-A7E0-EABCF27F7D22}"/>
              </a:ext>
            </a:extLst>
          </p:cNvPr>
          <p:cNvSpPr>
            <a:spLocks/>
          </p:cNvSpPr>
          <p:nvPr/>
        </p:nvSpPr>
        <p:spPr bwMode="auto">
          <a:xfrm>
            <a:off x="2463105" y="1555753"/>
            <a:ext cx="2205511" cy="1423933"/>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529" name="Group 528">
            <a:extLst>
              <a:ext uri="{FF2B5EF4-FFF2-40B4-BE49-F238E27FC236}">
                <a16:creationId xmlns:a16="http://schemas.microsoft.com/office/drawing/2014/main" id="{3326DC1D-7097-4DF0-98C5-1ABDC4024234}"/>
              </a:ext>
            </a:extLst>
          </p:cNvPr>
          <p:cNvGrpSpPr/>
          <p:nvPr/>
        </p:nvGrpSpPr>
        <p:grpSpPr>
          <a:xfrm>
            <a:off x="1848266" y="4341955"/>
            <a:ext cx="843373" cy="485389"/>
            <a:chOff x="10583107" y="233146"/>
            <a:chExt cx="843373" cy="485389"/>
          </a:xfrm>
        </p:grpSpPr>
        <p:sp>
          <p:nvSpPr>
            <p:cNvPr id="530" name="Freeform 20">
              <a:extLst>
                <a:ext uri="{FF2B5EF4-FFF2-40B4-BE49-F238E27FC236}">
                  <a16:creationId xmlns:a16="http://schemas.microsoft.com/office/drawing/2014/main" id="{9A2741E9-B44E-4017-82BC-F37EBAAC35D9}"/>
                </a:ext>
              </a:extLst>
            </p:cNvPr>
            <p:cNvSpPr>
              <a:spLocks noEditPoints="1"/>
            </p:cNvSpPr>
            <p:nvPr/>
          </p:nvSpPr>
          <p:spPr bwMode="auto">
            <a:xfrm>
              <a:off x="11169968" y="23314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1" name="Freeform 21">
              <a:extLst>
                <a:ext uri="{FF2B5EF4-FFF2-40B4-BE49-F238E27FC236}">
                  <a16:creationId xmlns:a16="http://schemas.microsoft.com/office/drawing/2014/main" id="{CFD921CC-3365-4252-BEAD-DC7FCC085D14}"/>
                </a:ext>
              </a:extLst>
            </p:cNvPr>
            <p:cNvSpPr>
              <a:spLocks noEditPoints="1"/>
            </p:cNvSpPr>
            <p:nvPr/>
          </p:nvSpPr>
          <p:spPr bwMode="auto">
            <a:xfrm rot="730753">
              <a:off x="10583107" y="495291"/>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32" name="Freeform 22">
            <a:extLst>
              <a:ext uri="{FF2B5EF4-FFF2-40B4-BE49-F238E27FC236}">
                <a16:creationId xmlns:a16="http://schemas.microsoft.com/office/drawing/2014/main" id="{FAE92646-0BA7-466C-A530-D68D83599716}"/>
              </a:ext>
            </a:extLst>
          </p:cNvPr>
          <p:cNvSpPr>
            <a:spLocks noEditPoints="1"/>
          </p:cNvSpPr>
          <p:nvPr/>
        </p:nvSpPr>
        <p:spPr bwMode="auto">
          <a:xfrm rot="780693">
            <a:off x="8433031" y="2038045"/>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1127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B3BB95D0-5178-4451-86B8-1D1767002B68}"/>
              </a:ext>
            </a:extLst>
          </p:cNvPr>
          <p:cNvPicPr>
            <a:picLocks noChangeAspect="1"/>
          </p:cNvPicPr>
          <p:nvPr/>
        </p:nvPicPr>
        <p:blipFill>
          <a:blip r:embed="rId3"/>
          <a:stretch>
            <a:fillRect/>
          </a:stretch>
        </p:blipFill>
        <p:spPr>
          <a:xfrm>
            <a:off x="-2803573" y="0"/>
            <a:ext cx="5791200" cy="6858000"/>
          </a:xfrm>
          <a:prstGeom prst="rect">
            <a:avLst/>
          </a:prstGeom>
        </p:spPr>
      </p:pic>
      <p:grpSp>
        <p:nvGrpSpPr>
          <p:cNvPr id="36" name="Group 35">
            <a:extLst>
              <a:ext uri="{FF2B5EF4-FFF2-40B4-BE49-F238E27FC236}">
                <a16:creationId xmlns:a16="http://schemas.microsoft.com/office/drawing/2014/main" id="{C4E88161-7F0B-4001-ADD3-B9680EBBFB18}"/>
              </a:ext>
            </a:extLst>
          </p:cNvPr>
          <p:cNvGrpSpPr/>
          <p:nvPr/>
        </p:nvGrpSpPr>
        <p:grpSpPr>
          <a:xfrm>
            <a:off x="626591" y="0"/>
            <a:ext cx="5791200" cy="6937178"/>
            <a:chOff x="6400800" y="0"/>
            <a:chExt cx="5791200" cy="6937178"/>
          </a:xfrm>
        </p:grpSpPr>
        <p:pic>
          <p:nvPicPr>
            <p:cNvPr id="40" name="Picture 39">
              <a:extLst>
                <a:ext uri="{FF2B5EF4-FFF2-40B4-BE49-F238E27FC236}">
                  <a16:creationId xmlns:a16="http://schemas.microsoft.com/office/drawing/2014/main" id="{9217A034-ADFE-4198-83A1-B301AF874942}"/>
                </a:ext>
              </a:extLst>
            </p:cNvPr>
            <p:cNvPicPr>
              <a:picLocks noChangeAspect="1"/>
            </p:cNvPicPr>
            <p:nvPr/>
          </p:nvPicPr>
          <p:blipFill>
            <a:blip r:embed="rId3"/>
            <a:stretch>
              <a:fillRect/>
            </a:stretch>
          </p:blipFill>
          <p:spPr>
            <a:xfrm>
              <a:off x="6400800" y="0"/>
              <a:ext cx="5791200" cy="6858000"/>
            </a:xfrm>
            <a:prstGeom prst="rect">
              <a:avLst/>
            </a:prstGeom>
          </p:spPr>
        </p:pic>
        <p:pic>
          <p:nvPicPr>
            <p:cNvPr id="43" name="Picture 42">
              <a:extLst>
                <a:ext uri="{FF2B5EF4-FFF2-40B4-BE49-F238E27FC236}">
                  <a16:creationId xmlns:a16="http://schemas.microsoft.com/office/drawing/2014/main" id="{EEE162CB-C4FB-4C76-9727-DBA93FF9A3D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2" name="Group 1">
            <a:extLst>
              <a:ext uri="{FF2B5EF4-FFF2-40B4-BE49-F238E27FC236}">
                <a16:creationId xmlns:a16="http://schemas.microsoft.com/office/drawing/2014/main" id="{A49F2787-B6B4-4DA7-9BC9-DE116865839F}"/>
              </a:ext>
            </a:extLst>
          </p:cNvPr>
          <p:cNvGrpSpPr/>
          <p:nvPr/>
        </p:nvGrpSpPr>
        <p:grpSpPr>
          <a:xfrm>
            <a:off x="4056755" y="0"/>
            <a:ext cx="5791200" cy="6937178"/>
            <a:chOff x="6400800" y="0"/>
            <a:chExt cx="5791200" cy="6937178"/>
          </a:xfrm>
        </p:grpSpPr>
        <p:pic>
          <p:nvPicPr>
            <p:cNvPr id="41" name="Picture 40">
              <a:extLst>
                <a:ext uri="{FF2B5EF4-FFF2-40B4-BE49-F238E27FC236}">
                  <a16:creationId xmlns:a16="http://schemas.microsoft.com/office/drawing/2014/main" id="{E91DF989-C333-2041-8F53-A091F4B88A37}"/>
                </a:ext>
              </a:extLst>
            </p:cNvPr>
            <p:cNvPicPr>
              <a:picLocks noChangeAspect="1"/>
            </p:cNvPicPr>
            <p:nvPr/>
          </p:nvPicPr>
          <p:blipFill>
            <a:blip r:embed="rId3"/>
            <a:stretch>
              <a:fillRect/>
            </a:stretch>
          </p:blipFill>
          <p:spPr>
            <a:xfrm>
              <a:off x="6400800" y="0"/>
              <a:ext cx="5791200" cy="6858000"/>
            </a:xfrm>
            <a:prstGeom prst="rect">
              <a:avLst/>
            </a:prstGeom>
          </p:spPr>
        </p:pic>
        <p:pic>
          <p:nvPicPr>
            <p:cNvPr id="42" name="Picture 41">
              <a:extLst>
                <a:ext uri="{FF2B5EF4-FFF2-40B4-BE49-F238E27FC236}">
                  <a16:creationId xmlns:a16="http://schemas.microsoft.com/office/drawing/2014/main" id="{A5B0008E-7A0A-4C4D-9567-05CE66A3427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44" name="Group 43">
            <a:extLst>
              <a:ext uri="{FF2B5EF4-FFF2-40B4-BE49-F238E27FC236}">
                <a16:creationId xmlns:a16="http://schemas.microsoft.com/office/drawing/2014/main" id="{F837BA01-A641-414B-AB17-8618D8E0C5D6}"/>
              </a:ext>
            </a:extLst>
          </p:cNvPr>
          <p:cNvGrpSpPr/>
          <p:nvPr/>
        </p:nvGrpSpPr>
        <p:grpSpPr>
          <a:xfrm>
            <a:off x="7494668" y="0"/>
            <a:ext cx="5791200" cy="6937178"/>
            <a:chOff x="6400800" y="0"/>
            <a:chExt cx="5791200" cy="6937178"/>
          </a:xfrm>
        </p:grpSpPr>
        <p:pic>
          <p:nvPicPr>
            <p:cNvPr id="45" name="Picture 44">
              <a:extLst>
                <a:ext uri="{FF2B5EF4-FFF2-40B4-BE49-F238E27FC236}">
                  <a16:creationId xmlns:a16="http://schemas.microsoft.com/office/drawing/2014/main" id="{6C68043F-AE49-4B9F-BC11-B2810222644D}"/>
                </a:ext>
              </a:extLst>
            </p:cNvPr>
            <p:cNvPicPr>
              <a:picLocks noChangeAspect="1"/>
            </p:cNvPicPr>
            <p:nvPr/>
          </p:nvPicPr>
          <p:blipFill>
            <a:blip r:embed="rId3"/>
            <a:stretch>
              <a:fillRect/>
            </a:stretch>
          </p:blipFill>
          <p:spPr>
            <a:xfrm>
              <a:off x="6400800" y="0"/>
              <a:ext cx="5791200" cy="6858000"/>
            </a:xfrm>
            <a:prstGeom prst="rect">
              <a:avLst/>
            </a:prstGeom>
          </p:spPr>
        </p:pic>
        <p:pic>
          <p:nvPicPr>
            <p:cNvPr id="46" name="Picture 45">
              <a:extLst>
                <a:ext uri="{FF2B5EF4-FFF2-40B4-BE49-F238E27FC236}">
                  <a16:creationId xmlns:a16="http://schemas.microsoft.com/office/drawing/2014/main" id="{71C396D3-291B-4D39-9214-95094B9F5F9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74" name="Group 73">
            <a:extLst>
              <a:ext uri="{FF2B5EF4-FFF2-40B4-BE49-F238E27FC236}">
                <a16:creationId xmlns:a16="http://schemas.microsoft.com/office/drawing/2014/main" id="{46866E90-7A6D-448E-A53E-D401092393B8}"/>
              </a:ext>
            </a:extLst>
          </p:cNvPr>
          <p:cNvGrpSpPr/>
          <p:nvPr/>
        </p:nvGrpSpPr>
        <p:grpSpPr>
          <a:xfrm>
            <a:off x="11670686" y="536504"/>
            <a:ext cx="2691904" cy="5788332"/>
            <a:chOff x="4811621" y="536504"/>
            <a:chExt cx="2691904" cy="5788332"/>
          </a:xfrm>
        </p:grpSpPr>
        <p:sp>
          <p:nvSpPr>
            <p:cNvPr id="75" name="Rectangle: Top Corners Rounded 16">
              <a:extLst>
                <a:ext uri="{FF2B5EF4-FFF2-40B4-BE49-F238E27FC236}">
                  <a16:creationId xmlns:a16="http://schemas.microsoft.com/office/drawing/2014/main" id="{F0E637DC-5678-49B9-976E-769CB2D62692}"/>
                </a:ext>
              </a:extLst>
            </p:cNvPr>
            <p:cNvSpPr/>
            <p:nvPr/>
          </p:nvSpPr>
          <p:spPr>
            <a:xfrm rot="10800000">
              <a:off x="4815399" y="5710915"/>
              <a:ext cx="2688125" cy="613921"/>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6" name="Rectangle: Top Corners Rounded 14">
              <a:extLst>
                <a:ext uri="{FF2B5EF4-FFF2-40B4-BE49-F238E27FC236}">
                  <a16:creationId xmlns:a16="http://schemas.microsoft.com/office/drawing/2014/main" id="{C904D300-E30D-4EB2-B3DD-4E3E680CAC01}"/>
                </a:ext>
              </a:extLst>
            </p:cNvPr>
            <p:cNvSpPr/>
            <p:nvPr/>
          </p:nvSpPr>
          <p:spPr>
            <a:xfrm>
              <a:off x="4811621" y="536504"/>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35" name="Group 34">
            <a:extLst>
              <a:ext uri="{FF2B5EF4-FFF2-40B4-BE49-F238E27FC236}">
                <a16:creationId xmlns:a16="http://schemas.microsoft.com/office/drawing/2014/main" id="{6C63705F-910D-4FEA-A2B7-ABFEFD0557EF}"/>
              </a:ext>
            </a:extLst>
          </p:cNvPr>
          <p:cNvGrpSpPr/>
          <p:nvPr/>
        </p:nvGrpSpPr>
        <p:grpSpPr>
          <a:xfrm>
            <a:off x="10932581" y="0"/>
            <a:ext cx="5791200" cy="6937178"/>
            <a:chOff x="6400800" y="0"/>
            <a:chExt cx="5791200" cy="6937178"/>
          </a:xfrm>
        </p:grpSpPr>
        <p:pic>
          <p:nvPicPr>
            <p:cNvPr id="56" name="Picture 55">
              <a:extLst>
                <a:ext uri="{FF2B5EF4-FFF2-40B4-BE49-F238E27FC236}">
                  <a16:creationId xmlns:a16="http://schemas.microsoft.com/office/drawing/2014/main" id="{ED117AA4-0AF4-48C0-AC1D-96940EF877DA}"/>
                </a:ext>
              </a:extLst>
            </p:cNvPr>
            <p:cNvPicPr>
              <a:picLocks noChangeAspect="1"/>
            </p:cNvPicPr>
            <p:nvPr/>
          </p:nvPicPr>
          <p:blipFill>
            <a:blip r:embed="rId3"/>
            <a:stretch>
              <a:fillRect/>
            </a:stretch>
          </p:blipFill>
          <p:spPr>
            <a:xfrm>
              <a:off x="6400800" y="0"/>
              <a:ext cx="5791200" cy="6858000"/>
            </a:xfrm>
            <a:prstGeom prst="rect">
              <a:avLst/>
            </a:prstGeom>
          </p:spPr>
        </p:pic>
        <p:pic>
          <p:nvPicPr>
            <p:cNvPr id="58" name="Picture 57">
              <a:extLst>
                <a:ext uri="{FF2B5EF4-FFF2-40B4-BE49-F238E27FC236}">
                  <a16:creationId xmlns:a16="http://schemas.microsoft.com/office/drawing/2014/main" id="{228A86CB-E913-4783-8DDB-DFAB69700ED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pic>
        <p:nvPicPr>
          <p:cNvPr id="12" name="Picture 11">
            <a:extLst>
              <a:ext uri="{FF2B5EF4-FFF2-40B4-BE49-F238E27FC236}">
                <a16:creationId xmlns:a16="http://schemas.microsoft.com/office/drawing/2014/main" id="{6ABDA9ED-988B-4A5C-957B-ED0E7530C3DA}"/>
              </a:ext>
            </a:extLst>
          </p:cNvPr>
          <p:cNvPicPr>
            <a:picLocks noChangeAspect="1"/>
          </p:cNvPicPr>
          <p:nvPr/>
        </p:nvPicPr>
        <p:blipFill>
          <a:blip r:embed="rId5"/>
          <a:stretch>
            <a:fillRect/>
          </a:stretch>
        </p:blipFill>
        <p:spPr>
          <a:xfrm>
            <a:off x="8150439" y="1124512"/>
            <a:ext cx="2804403" cy="4608975"/>
          </a:xfrm>
          <a:prstGeom prst="rect">
            <a:avLst/>
          </a:prstGeom>
        </p:spPr>
      </p:pic>
      <p:pic>
        <p:nvPicPr>
          <p:cNvPr id="13" name="Picture 12">
            <a:extLst>
              <a:ext uri="{FF2B5EF4-FFF2-40B4-BE49-F238E27FC236}">
                <a16:creationId xmlns:a16="http://schemas.microsoft.com/office/drawing/2014/main" id="{605AF37B-F48B-46B2-B1A8-B8D78ED0AE27}"/>
              </a:ext>
            </a:extLst>
          </p:cNvPr>
          <p:cNvPicPr>
            <a:picLocks noChangeAspect="1"/>
          </p:cNvPicPr>
          <p:nvPr/>
        </p:nvPicPr>
        <p:blipFill>
          <a:blip r:embed="rId6"/>
          <a:stretch>
            <a:fillRect/>
          </a:stretch>
        </p:blipFill>
        <p:spPr>
          <a:xfrm>
            <a:off x="4774667" y="1124512"/>
            <a:ext cx="2798307" cy="4608975"/>
          </a:xfrm>
          <a:prstGeom prst="rect">
            <a:avLst/>
          </a:prstGeom>
        </p:spPr>
      </p:pic>
      <p:pic>
        <p:nvPicPr>
          <p:cNvPr id="14" name="Picture 13">
            <a:extLst>
              <a:ext uri="{FF2B5EF4-FFF2-40B4-BE49-F238E27FC236}">
                <a16:creationId xmlns:a16="http://schemas.microsoft.com/office/drawing/2014/main" id="{B5741FCB-992E-4BD3-ADA7-A8F44CC8854D}"/>
              </a:ext>
            </a:extLst>
          </p:cNvPr>
          <p:cNvPicPr>
            <a:picLocks noChangeAspect="1"/>
          </p:cNvPicPr>
          <p:nvPr/>
        </p:nvPicPr>
        <p:blipFill>
          <a:blip r:embed="rId7"/>
          <a:stretch>
            <a:fillRect/>
          </a:stretch>
        </p:blipFill>
        <p:spPr>
          <a:xfrm>
            <a:off x="1315924" y="1124512"/>
            <a:ext cx="2798307" cy="4608975"/>
          </a:xfrm>
          <a:prstGeom prst="rect">
            <a:avLst/>
          </a:prstGeom>
        </p:spPr>
      </p:pic>
      <p:pic>
        <p:nvPicPr>
          <p:cNvPr id="19" name="Picture 18">
            <a:extLst>
              <a:ext uri="{FF2B5EF4-FFF2-40B4-BE49-F238E27FC236}">
                <a16:creationId xmlns:a16="http://schemas.microsoft.com/office/drawing/2014/main" id="{93E7B8F5-D6B4-4780-99AA-016872C4BC04}"/>
              </a:ext>
            </a:extLst>
          </p:cNvPr>
          <p:cNvPicPr>
            <a:picLocks noChangeAspect="1"/>
          </p:cNvPicPr>
          <p:nvPr/>
        </p:nvPicPr>
        <p:blipFill>
          <a:blip r:embed="rId8"/>
          <a:stretch>
            <a:fillRect/>
          </a:stretch>
        </p:blipFill>
        <p:spPr>
          <a:xfrm>
            <a:off x="-2057746" y="1121464"/>
            <a:ext cx="2731245" cy="4615072"/>
          </a:xfrm>
          <a:prstGeom prst="rect">
            <a:avLst/>
          </a:prstGeom>
        </p:spPr>
      </p:pic>
      <p:pic>
        <p:nvPicPr>
          <p:cNvPr id="20" name="Picture 19">
            <a:extLst>
              <a:ext uri="{FF2B5EF4-FFF2-40B4-BE49-F238E27FC236}">
                <a16:creationId xmlns:a16="http://schemas.microsoft.com/office/drawing/2014/main" id="{916F291D-182A-4644-B48D-3FDD75FF2D12}"/>
              </a:ext>
            </a:extLst>
          </p:cNvPr>
          <p:cNvPicPr>
            <a:picLocks noChangeAspect="1"/>
          </p:cNvPicPr>
          <p:nvPr/>
        </p:nvPicPr>
        <p:blipFill>
          <a:blip r:embed="rId9"/>
          <a:stretch>
            <a:fillRect/>
          </a:stretch>
        </p:blipFill>
        <p:spPr>
          <a:xfrm>
            <a:off x="11624692" y="1121464"/>
            <a:ext cx="2737341" cy="4615072"/>
          </a:xfrm>
          <a:prstGeom prst="rect">
            <a:avLst/>
          </a:prstGeom>
        </p:spPr>
      </p:pic>
      <p:grpSp>
        <p:nvGrpSpPr>
          <p:cNvPr id="68" name="filler">
            <a:extLst>
              <a:ext uri="{FF2B5EF4-FFF2-40B4-BE49-F238E27FC236}">
                <a16:creationId xmlns:a16="http://schemas.microsoft.com/office/drawing/2014/main" id="{53EFC5A8-6B55-4C46-B53D-35AFF0D28BB1}"/>
              </a:ext>
            </a:extLst>
          </p:cNvPr>
          <p:cNvGrpSpPr/>
          <p:nvPr/>
        </p:nvGrpSpPr>
        <p:grpSpPr>
          <a:xfrm>
            <a:off x="8225179" y="536504"/>
            <a:ext cx="2691904" cy="5788332"/>
            <a:chOff x="1355061" y="551018"/>
            <a:chExt cx="2691904" cy="5788332"/>
          </a:xfrm>
        </p:grpSpPr>
        <p:sp>
          <p:nvSpPr>
            <p:cNvPr id="69" name="Rectangle: Top Corners Rounded 16">
              <a:extLst>
                <a:ext uri="{FF2B5EF4-FFF2-40B4-BE49-F238E27FC236}">
                  <a16:creationId xmlns:a16="http://schemas.microsoft.com/office/drawing/2014/main" id="{E5A252DC-580A-491F-8D90-FA472E9665EF}"/>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0" name="Rectangle: Top Corners Rounded 14">
              <a:extLst>
                <a:ext uri="{FF2B5EF4-FFF2-40B4-BE49-F238E27FC236}">
                  <a16:creationId xmlns:a16="http://schemas.microsoft.com/office/drawing/2014/main" id="{DEDBD5D1-6609-4ED9-B8A8-E2ABA585B9FF}"/>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88" name="filler">
            <a:extLst>
              <a:ext uri="{FF2B5EF4-FFF2-40B4-BE49-F238E27FC236}">
                <a16:creationId xmlns:a16="http://schemas.microsoft.com/office/drawing/2014/main" id="{AA5A1D56-C09D-419F-95EE-CA735EC3442A}"/>
              </a:ext>
            </a:extLst>
          </p:cNvPr>
          <p:cNvGrpSpPr/>
          <p:nvPr/>
        </p:nvGrpSpPr>
        <p:grpSpPr>
          <a:xfrm>
            <a:off x="11666865" y="536504"/>
            <a:ext cx="2691904" cy="5788332"/>
            <a:chOff x="1355061" y="551018"/>
            <a:chExt cx="2691904" cy="5788332"/>
          </a:xfrm>
        </p:grpSpPr>
        <p:sp>
          <p:nvSpPr>
            <p:cNvPr id="91" name="Rectangle: Top Corners Rounded 16">
              <a:extLst>
                <a:ext uri="{FF2B5EF4-FFF2-40B4-BE49-F238E27FC236}">
                  <a16:creationId xmlns:a16="http://schemas.microsoft.com/office/drawing/2014/main" id="{4398F3A2-ACF3-444E-8494-39DB6741B4B9}"/>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92" name="Rectangle: Top Corners Rounded 14">
              <a:extLst>
                <a:ext uri="{FF2B5EF4-FFF2-40B4-BE49-F238E27FC236}">
                  <a16:creationId xmlns:a16="http://schemas.microsoft.com/office/drawing/2014/main" id="{BD4ECBDA-234B-49B7-A574-CD3FAA8C6CC9}"/>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93" name="filler">
            <a:extLst>
              <a:ext uri="{FF2B5EF4-FFF2-40B4-BE49-F238E27FC236}">
                <a16:creationId xmlns:a16="http://schemas.microsoft.com/office/drawing/2014/main" id="{CCCB720A-F27F-491D-A6EF-C524A3F7CC9D}"/>
              </a:ext>
            </a:extLst>
          </p:cNvPr>
          <p:cNvGrpSpPr/>
          <p:nvPr/>
        </p:nvGrpSpPr>
        <p:grpSpPr>
          <a:xfrm>
            <a:off x="4788466" y="536504"/>
            <a:ext cx="2691904" cy="5788332"/>
            <a:chOff x="1355061" y="551018"/>
            <a:chExt cx="2691904" cy="5788332"/>
          </a:xfrm>
        </p:grpSpPr>
        <p:sp>
          <p:nvSpPr>
            <p:cNvPr id="94" name="Rectangle: Top Corners Rounded 16">
              <a:extLst>
                <a:ext uri="{FF2B5EF4-FFF2-40B4-BE49-F238E27FC236}">
                  <a16:creationId xmlns:a16="http://schemas.microsoft.com/office/drawing/2014/main" id="{8B0AF49C-9E5A-4BFD-9401-64EB266ECD47}"/>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95" name="Rectangle: Top Corners Rounded 14">
              <a:extLst>
                <a:ext uri="{FF2B5EF4-FFF2-40B4-BE49-F238E27FC236}">
                  <a16:creationId xmlns:a16="http://schemas.microsoft.com/office/drawing/2014/main" id="{D6DD22CA-1BE2-4AF4-8376-EBCC54DCD91F}"/>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96" name="filler">
            <a:extLst>
              <a:ext uri="{FF2B5EF4-FFF2-40B4-BE49-F238E27FC236}">
                <a16:creationId xmlns:a16="http://schemas.microsoft.com/office/drawing/2014/main" id="{A4889BF0-8339-4181-8F64-FEAFBF045928}"/>
              </a:ext>
            </a:extLst>
          </p:cNvPr>
          <p:cNvGrpSpPr/>
          <p:nvPr/>
        </p:nvGrpSpPr>
        <p:grpSpPr>
          <a:xfrm>
            <a:off x="1364294" y="536504"/>
            <a:ext cx="2691904" cy="5788332"/>
            <a:chOff x="1355061" y="551018"/>
            <a:chExt cx="2691904" cy="5788332"/>
          </a:xfrm>
        </p:grpSpPr>
        <p:sp>
          <p:nvSpPr>
            <p:cNvPr id="97" name="Rectangle: Top Corners Rounded 16">
              <a:extLst>
                <a:ext uri="{FF2B5EF4-FFF2-40B4-BE49-F238E27FC236}">
                  <a16:creationId xmlns:a16="http://schemas.microsoft.com/office/drawing/2014/main" id="{E5BB442A-4F81-4846-8EC5-90488B23A609}"/>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98" name="Rectangle: Top Corners Rounded 14">
              <a:extLst>
                <a:ext uri="{FF2B5EF4-FFF2-40B4-BE49-F238E27FC236}">
                  <a16:creationId xmlns:a16="http://schemas.microsoft.com/office/drawing/2014/main" id="{12D700DC-4EC5-4298-8E82-E8A467A638D6}"/>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99" name="filler">
            <a:extLst>
              <a:ext uri="{FF2B5EF4-FFF2-40B4-BE49-F238E27FC236}">
                <a16:creationId xmlns:a16="http://schemas.microsoft.com/office/drawing/2014/main" id="{9D8647F6-64D8-40A2-94B8-168515634909}"/>
              </a:ext>
            </a:extLst>
          </p:cNvPr>
          <p:cNvGrpSpPr/>
          <p:nvPr/>
        </p:nvGrpSpPr>
        <p:grpSpPr>
          <a:xfrm>
            <a:off x="-2040152" y="536504"/>
            <a:ext cx="2691904" cy="5788332"/>
            <a:chOff x="1355061" y="551018"/>
            <a:chExt cx="2691904" cy="5788332"/>
          </a:xfrm>
        </p:grpSpPr>
        <p:sp>
          <p:nvSpPr>
            <p:cNvPr id="100" name="Rectangle: Top Corners Rounded 16">
              <a:extLst>
                <a:ext uri="{FF2B5EF4-FFF2-40B4-BE49-F238E27FC236}">
                  <a16:creationId xmlns:a16="http://schemas.microsoft.com/office/drawing/2014/main" id="{29736EB4-4362-4F57-B541-F2D992DF7D15}"/>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01" name="Rectangle: Top Corners Rounded 14">
              <a:extLst>
                <a:ext uri="{FF2B5EF4-FFF2-40B4-BE49-F238E27FC236}">
                  <a16:creationId xmlns:a16="http://schemas.microsoft.com/office/drawing/2014/main" id="{D854B4F1-CBE1-41CA-AFDD-BD61CD2574E9}"/>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grpSp>
        <p:nvGrpSpPr>
          <p:cNvPr id="80" name="Group 79">
            <a:extLst>
              <a:ext uri="{FF2B5EF4-FFF2-40B4-BE49-F238E27FC236}">
                <a16:creationId xmlns:a16="http://schemas.microsoft.com/office/drawing/2014/main" id="{52E43D30-E9A7-4E10-A170-4D96940F5329}"/>
              </a:ext>
            </a:extLst>
          </p:cNvPr>
          <p:cNvGrpSpPr/>
          <p:nvPr/>
        </p:nvGrpSpPr>
        <p:grpSpPr>
          <a:xfrm>
            <a:off x="-1940460" y="1192676"/>
            <a:ext cx="809924" cy="246888"/>
            <a:chOff x="4912265" y="1200360"/>
            <a:chExt cx="809924" cy="246888"/>
          </a:xfrm>
        </p:grpSpPr>
        <p:pic>
          <p:nvPicPr>
            <p:cNvPr id="81" name="Picture 80" descr="A person wearing sunglasses&#10;&#10;Description automatically generated with low confidence">
              <a:extLst>
                <a:ext uri="{FF2B5EF4-FFF2-40B4-BE49-F238E27FC236}">
                  <a16:creationId xmlns:a16="http://schemas.microsoft.com/office/drawing/2014/main" id="{BD0E8F79-79D8-4530-8FD6-A303E3B85870}"/>
                </a:ext>
              </a:extLst>
            </p:cNvPr>
            <p:cNvPicPr>
              <a:picLocks noChangeAspect="1"/>
            </p:cNvPicPr>
            <p:nvPr/>
          </p:nvPicPr>
          <p:blipFill rotWithShape="1">
            <a:blip r:embed="rId10"/>
            <a:srcRect b="34215"/>
            <a:stretch/>
          </p:blipFill>
          <p:spPr>
            <a:xfrm>
              <a:off x="4912265" y="1200360"/>
              <a:ext cx="250198" cy="246888"/>
            </a:xfrm>
            <a:prstGeom prst="ellipse">
              <a:avLst/>
            </a:prstGeom>
          </p:spPr>
        </p:pic>
        <p:sp>
          <p:nvSpPr>
            <p:cNvPr id="82" name="Rectangle 81">
              <a:extLst>
                <a:ext uri="{FF2B5EF4-FFF2-40B4-BE49-F238E27FC236}">
                  <a16:creationId xmlns:a16="http://schemas.microsoft.com/office/drawing/2014/main" id="{F531F96C-C67E-4151-A0B7-D957E40C155F}"/>
                </a:ext>
              </a:extLst>
            </p:cNvPr>
            <p:cNvSpPr/>
            <p:nvPr/>
          </p:nvSpPr>
          <p:spPr>
            <a:xfrm>
              <a:off x="5227136" y="1221367"/>
              <a:ext cx="495053" cy="16671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83" name="Graphic 82">
              <a:extLst>
                <a:ext uri="{FF2B5EF4-FFF2-40B4-BE49-F238E27FC236}">
                  <a16:creationId xmlns:a16="http://schemas.microsoft.com/office/drawing/2014/main" id="{F77928D6-E76A-46C8-8B4A-AF76673F647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18895" y="1277190"/>
              <a:ext cx="481690" cy="80957"/>
            </a:xfrm>
            <a:prstGeom prst="rect">
              <a:avLst/>
            </a:prstGeom>
          </p:spPr>
        </p:pic>
      </p:grpSp>
      <p:pic>
        <p:nvPicPr>
          <p:cNvPr id="21" name="Trey_Bball_1" descr="A group of people walking on a street at night&#10;&#10;Description automatically generated with medium confidence">
            <a:extLst>
              <a:ext uri="{FF2B5EF4-FFF2-40B4-BE49-F238E27FC236}">
                <a16:creationId xmlns:a16="http://schemas.microsoft.com/office/drawing/2014/main" id="{2320995A-B4CF-4B1A-B963-B396EBBF5C56}"/>
              </a:ext>
            </a:extLst>
          </p:cNvPr>
          <p:cNvPicPr>
            <a:picLocks noChangeAspect="1"/>
          </p:cNvPicPr>
          <p:nvPr/>
        </p:nvPicPr>
        <p:blipFill rotWithShape="1">
          <a:blip r:embed="rId13"/>
          <a:srcRect l="6302" r="37689"/>
          <a:stretch/>
        </p:blipFill>
        <p:spPr>
          <a:xfrm>
            <a:off x="-2040154" y="1495387"/>
            <a:ext cx="2691904" cy="3204099"/>
          </a:xfrm>
          <a:prstGeom prst="rect">
            <a:avLst/>
          </a:prstGeom>
        </p:spPr>
      </p:pic>
      <p:pic>
        <p:nvPicPr>
          <p:cNvPr id="31" name="Trey_YellowHoodie" descr="A person wearing a yellow jacket&#10;&#10;Description automatically generated with low confidence">
            <a:extLst>
              <a:ext uri="{FF2B5EF4-FFF2-40B4-BE49-F238E27FC236}">
                <a16:creationId xmlns:a16="http://schemas.microsoft.com/office/drawing/2014/main" id="{2274FC87-3D59-465B-8849-178784ABF96D}"/>
              </a:ext>
            </a:extLst>
          </p:cNvPr>
          <p:cNvPicPr>
            <a:picLocks noChangeAspect="1"/>
          </p:cNvPicPr>
          <p:nvPr/>
        </p:nvPicPr>
        <p:blipFill rotWithShape="1">
          <a:blip r:embed="rId14"/>
          <a:srcRect l="25625" t="2676" r="21219" b="3425"/>
          <a:stretch/>
        </p:blipFill>
        <p:spPr>
          <a:xfrm>
            <a:off x="-2097262" y="1490766"/>
            <a:ext cx="2724687" cy="3208719"/>
          </a:xfrm>
          <a:prstGeom prst="rect">
            <a:avLst/>
          </a:prstGeom>
        </p:spPr>
      </p:pic>
      <p:pic>
        <p:nvPicPr>
          <p:cNvPr id="52" name="Picture 40">
            <a:extLst>
              <a:ext uri="{FF2B5EF4-FFF2-40B4-BE49-F238E27FC236}">
                <a16:creationId xmlns:a16="http://schemas.microsoft.com/office/drawing/2014/main" id="{9F714535-3649-44DC-93B5-EE06E35DAE7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705749" y="164042"/>
            <a:ext cx="3748604" cy="6773136"/>
          </a:xfrm>
          <a:prstGeom prst="rect">
            <a:avLst/>
          </a:prstGeom>
        </p:spPr>
      </p:pic>
      <p:pic>
        <p:nvPicPr>
          <p:cNvPr id="25" name="Trey&amp;Friend2" descr="Two men posing for a picture&#10;&#10;Description automatically generated with medium confidence">
            <a:extLst>
              <a:ext uri="{FF2B5EF4-FFF2-40B4-BE49-F238E27FC236}">
                <a16:creationId xmlns:a16="http://schemas.microsoft.com/office/drawing/2014/main" id="{399FAF1B-4488-4626-B610-CE5E90F8F56F}"/>
              </a:ext>
            </a:extLst>
          </p:cNvPr>
          <p:cNvPicPr>
            <a:picLocks noChangeAspect="1"/>
          </p:cNvPicPr>
          <p:nvPr/>
        </p:nvPicPr>
        <p:blipFill rotWithShape="1">
          <a:blip r:embed="rId15"/>
          <a:srcRect l="35013" t="10154" r="35206" b="36402"/>
          <a:stretch/>
        </p:blipFill>
        <p:spPr>
          <a:xfrm>
            <a:off x="1347242" y="1490767"/>
            <a:ext cx="2688124" cy="3224748"/>
          </a:xfrm>
          <a:prstGeom prst="rect">
            <a:avLst/>
          </a:prstGeom>
        </p:spPr>
      </p:pic>
      <p:pic>
        <p:nvPicPr>
          <p:cNvPr id="53" name="Trey&amp;friend" descr="A group of people with their mouths open&#10;&#10;Description automatically generated with medium confidence">
            <a:extLst>
              <a:ext uri="{FF2B5EF4-FFF2-40B4-BE49-F238E27FC236}">
                <a16:creationId xmlns:a16="http://schemas.microsoft.com/office/drawing/2014/main" id="{BAD0FFA9-D0F3-4029-8033-EB67856EF023}"/>
              </a:ext>
            </a:extLst>
          </p:cNvPr>
          <p:cNvPicPr>
            <a:picLocks noChangeAspect="1"/>
          </p:cNvPicPr>
          <p:nvPr/>
        </p:nvPicPr>
        <p:blipFill rotWithShape="1">
          <a:blip r:embed="rId16"/>
          <a:srcRect l="6153" t="-2" r="38253"/>
          <a:stretch/>
        </p:blipFill>
        <p:spPr>
          <a:xfrm>
            <a:off x="1371190" y="1476304"/>
            <a:ext cx="2687773" cy="3223181"/>
          </a:xfrm>
          <a:prstGeom prst="rect">
            <a:avLst/>
          </a:prstGeom>
        </p:spPr>
      </p:pic>
      <p:pic>
        <p:nvPicPr>
          <p:cNvPr id="57" name="Picture 56" descr="A picture containing shape&#10;&#10;Description automatically generated">
            <a:extLst>
              <a:ext uri="{FF2B5EF4-FFF2-40B4-BE49-F238E27FC236}">
                <a16:creationId xmlns:a16="http://schemas.microsoft.com/office/drawing/2014/main" id="{6C934B8C-017B-CA4E-9E3D-F7C16EFE54F3}"/>
              </a:ext>
            </a:extLst>
          </p:cNvPr>
          <p:cNvPicPr>
            <a:picLocks noChangeAspect="1"/>
          </p:cNvPicPr>
          <p:nvPr/>
        </p:nvPicPr>
        <p:blipFill rotWithShape="1">
          <a:blip r:embed="rId17"/>
          <a:srcRect l="39777" t="1548" r="39635" b="42766"/>
          <a:stretch/>
        </p:blipFill>
        <p:spPr>
          <a:xfrm>
            <a:off x="425835" y="-241141"/>
            <a:ext cx="4592796" cy="6987610"/>
          </a:xfrm>
          <a:prstGeom prst="rect">
            <a:avLst/>
          </a:prstGeom>
        </p:spPr>
      </p:pic>
      <p:pic>
        <p:nvPicPr>
          <p:cNvPr id="55" name="Trey on bike" descr="Two people riding a bicycle&#10;&#10;Description automatically generated with low confidence">
            <a:extLst>
              <a:ext uri="{FF2B5EF4-FFF2-40B4-BE49-F238E27FC236}">
                <a16:creationId xmlns:a16="http://schemas.microsoft.com/office/drawing/2014/main" id="{88728225-2627-4C1A-9F25-C728B6B2B31D}"/>
              </a:ext>
            </a:extLst>
          </p:cNvPr>
          <p:cNvPicPr>
            <a:picLocks noChangeAspect="1"/>
          </p:cNvPicPr>
          <p:nvPr/>
        </p:nvPicPr>
        <p:blipFill rotWithShape="1">
          <a:blip r:embed="rId18"/>
          <a:srcRect l="48071" t="16041" r="14917" b="20478"/>
          <a:stretch/>
        </p:blipFill>
        <p:spPr>
          <a:xfrm>
            <a:off x="4803957" y="1494091"/>
            <a:ext cx="2691904" cy="3205394"/>
          </a:xfrm>
          <a:prstGeom prst="rect">
            <a:avLst/>
          </a:prstGeom>
        </p:spPr>
      </p:pic>
      <p:pic>
        <p:nvPicPr>
          <p:cNvPr id="33" name="Trey_Bike" descr="A person riding a bicycle with a child on his back&#10;&#10;Description automatically generated with medium confidence">
            <a:extLst>
              <a:ext uri="{FF2B5EF4-FFF2-40B4-BE49-F238E27FC236}">
                <a16:creationId xmlns:a16="http://schemas.microsoft.com/office/drawing/2014/main" id="{766AD440-8B6E-42D0-B7F8-D24289B2AB10}"/>
              </a:ext>
            </a:extLst>
          </p:cNvPr>
          <p:cNvPicPr>
            <a:picLocks noChangeAspect="1"/>
          </p:cNvPicPr>
          <p:nvPr/>
        </p:nvPicPr>
        <p:blipFill rotWithShape="1">
          <a:blip r:embed="rId19"/>
          <a:srcRect l="32164" t="13577" r="47204" b="50000"/>
          <a:stretch/>
        </p:blipFill>
        <p:spPr>
          <a:xfrm>
            <a:off x="8223396" y="1473846"/>
            <a:ext cx="2726285" cy="3225639"/>
          </a:xfrm>
          <a:prstGeom prst="rect">
            <a:avLst/>
          </a:prstGeom>
        </p:spPr>
      </p:pic>
      <p:pic>
        <p:nvPicPr>
          <p:cNvPr id="60" name="Picture 59" descr="A picture containing shape&#10;&#10;Description automatically generated">
            <a:extLst>
              <a:ext uri="{FF2B5EF4-FFF2-40B4-BE49-F238E27FC236}">
                <a16:creationId xmlns:a16="http://schemas.microsoft.com/office/drawing/2014/main" id="{AC459EC2-8CD6-F549-AA56-27BE1932BD4A}"/>
              </a:ext>
            </a:extLst>
          </p:cNvPr>
          <p:cNvPicPr>
            <a:picLocks noChangeAspect="1"/>
          </p:cNvPicPr>
          <p:nvPr/>
        </p:nvPicPr>
        <p:blipFill rotWithShape="1">
          <a:blip r:embed="rId17"/>
          <a:srcRect l="39777" t="1548" r="39635" b="42766"/>
          <a:stretch/>
        </p:blipFill>
        <p:spPr>
          <a:xfrm>
            <a:off x="3851135" y="-241141"/>
            <a:ext cx="4592796" cy="6987610"/>
          </a:xfrm>
          <a:prstGeom prst="rect">
            <a:avLst/>
          </a:prstGeom>
        </p:spPr>
      </p:pic>
      <p:pic>
        <p:nvPicPr>
          <p:cNvPr id="6" name="Picture 5" descr="A person wearing glasses&#10;&#10;Description automatically generated with medium confidence">
            <a:extLst>
              <a:ext uri="{FF2B5EF4-FFF2-40B4-BE49-F238E27FC236}">
                <a16:creationId xmlns:a16="http://schemas.microsoft.com/office/drawing/2014/main" id="{A52A4545-54BB-4663-A358-9FD3D4927EF5}"/>
              </a:ext>
            </a:extLst>
          </p:cNvPr>
          <p:cNvPicPr>
            <a:picLocks noChangeAspect="1"/>
          </p:cNvPicPr>
          <p:nvPr/>
        </p:nvPicPr>
        <p:blipFill rotWithShape="1">
          <a:blip r:embed="rId20"/>
          <a:srcRect l="16723" t="8590" r="28005" b="46898"/>
          <a:stretch/>
        </p:blipFill>
        <p:spPr>
          <a:xfrm>
            <a:off x="11691689" y="1480855"/>
            <a:ext cx="2660748" cy="3200400"/>
          </a:xfrm>
          <a:prstGeom prst="rect">
            <a:avLst/>
          </a:prstGeom>
        </p:spPr>
      </p:pic>
      <p:pic>
        <p:nvPicPr>
          <p:cNvPr id="23" name="Trey_Bball_2" descr="A person holding a basketball&#10;&#10;Description automatically generated">
            <a:extLst>
              <a:ext uri="{FF2B5EF4-FFF2-40B4-BE49-F238E27FC236}">
                <a16:creationId xmlns:a16="http://schemas.microsoft.com/office/drawing/2014/main" id="{C9453867-182C-419F-B550-96A879F8B070}"/>
              </a:ext>
            </a:extLst>
          </p:cNvPr>
          <p:cNvPicPr>
            <a:picLocks noChangeAspect="1"/>
          </p:cNvPicPr>
          <p:nvPr/>
        </p:nvPicPr>
        <p:blipFill rotWithShape="1">
          <a:blip r:embed="rId21"/>
          <a:srcRect l="3416" t="22565" r="3091" b="3228"/>
          <a:stretch/>
        </p:blipFill>
        <p:spPr>
          <a:xfrm>
            <a:off x="11683263" y="1499616"/>
            <a:ext cx="2688125" cy="3200400"/>
          </a:xfrm>
          <a:prstGeom prst="rect">
            <a:avLst/>
          </a:prstGeom>
        </p:spPr>
      </p:pic>
      <p:pic>
        <p:nvPicPr>
          <p:cNvPr id="61" name="Picture 60" descr="A picture containing shape&#10;&#10;Description automatically generated">
            <a:extLst>
              <a:ext uri="{FF2B5EF4-FFF2-40B4-BE49-F238E27FC236}">
                <a16:creationId xmlns:a16="http://schemas.microsoft.com/office/drawing/2014/main" id="{FBC852A6-A7AF-DE44-AF0C-42574354FA37}"/>
              </a:ext>
            </a:extLst>
          </p:cNvPr>
          <p:cNvPicPr>
            <a:picLocks noChangeAspect="1"/>
          </p:cNvPicPr>
          <p:nvPr/>
        </p:nvPicPr>
        <p:blipFill rotWithShape="1">
          <a:blip r:embed="rId17"/>
          <a:srcRect l="39777" t="1548" r="39635" b="42766"/>
          <a:stretch/>
        </p:blipFill>
        <p:spPr>
          <a:xfrm>
            <a:off x="7286163" y="-241141"/>
            <a:ext cx="4592796" cy="6987610"/>
          </a:xfrm>
          <a:prstGeom prst="rect">
            <a:avLst/>
          </a:prstGeom>
        </p:spPr>
      </p:pic>
      <p:pic>
        <p:nvPicPr>
          <p:cNvPr id="7" name="Picture 6" descr="A couple of people sit on a bench&#10;&#10;Description automatically generated with medium confidence">
            <a:extLst>
              <a:ext uri="{FF2B5EF4-FFF2-40B4-BE49-F238E27FC236}">
                <a16:creationId xmlns:a16="http://schemas.microsoft.com/office/drawing/2014/main" id="{69474CA2-E7BD-4770-8012-320D02A22C36}"/>
              </a:ext>
            </a:extLst>
          </p:cNvPr>
          <p:cNvPicPr>
            <a:picLocks noChangeAspect="1"/>
          </p:cNvPicPr>
          <p:nvPr/>
        </p:nvPicPr>
        <p:blipFill rotWithShape="1">
          <a:blip r:embed="rId22"/>
          <a:srcRect l="46728" t="12326" r="27046" b="40640"/>
          <a:stretch/>
        </p:blipFill>
        <p:spPr>
          <a:xfrm>
            <a:off x="8228746" y="1473846"/>
            <a:ext cx="2697860" cy="3225639"/>
          </a:xfrm>
          <a:prstGeom prst="rect">
            <a:avLst/>
          </a:prstGeom>
        </p:spPr>
      </p:pic>
      <p:pic>
        <p:nvPicPr>
          <p:cNvPr id="39" name="Picture 38" descr="A picture containing shape&#10;&#10;Description automatically generated">
            <a:extLst>
              <a:ext uri="{FF2B5EF4-FFF2-40B4-BE49-F238E27FC236}">
                <a16:creationId xmlns:a16="http://schemas.microsoft.com/office/drawing/2014/main" id="{91A876F6-18A7-4A95-93D5-FB02F1BA6E09}"/>
              </a:ext>
            </a:extLst>
          </p:cNvPr>
          <p:cNvPicPr>
            <a:picLocks noChangeAspect="1"/>
          </p:cNvPicPr>
          <p:nvPr/>
        </p:nvPicPr>
        <p:blipFill rotWithShape="1">
          <a:blip r:embed="rId17"/>
          <a:srcRect l="39777" t="1548" r="39635" b="42766"/>
          <a:stretch/>
        </p:blipFill>
        <p:spPr>
          <a:xfrm>
            <a:off x="10724076" y="-241141"/>
            <a:ext cx="4592796" cy="6987610"/>
          </a:xfrm>
          <a:prstGeom prst="rect">
            <a:avLst/>
          </a:prstGeom>
        </p:spPr>
      </p:pic>
      <p:grpSp>
        <p:nvGrpSpPr>
          <p:cNvPr id="17" name="Group 16">
            <a:extLst>
              <a:ext uri="{FF2B5EF4-FFF2-40B4-BE49-F238E27FC236}">
                <a16:creationId xmlns:a16="http://schemas.microsoft.com/office/drawing/2014/main" id="{7DFA7DA9-871F-48B4-8C22-E927B40A4272}"/>
              </a:ext>
            </a:extLst>
          </p:cNvPr>
          <p:cNvGrpSpPr/>
          <p:nvPr/>
        </p:nvGrpSpPr>
        <p:grpSpPr>
          <a:xfrm>
            <a:off x="4912265" y="1200360"/>
            <a:ext cx="809924" cy="246888"/>
            <a:chOff x="4912265" y="1200360"/>
            <a:chExt cx="809924" cy="246888"/>
          </a:xfrm>
        </p:grpSpPr>
        <p:pic>
          <p:nvPicPr>
            <p:cNvPr id="8" name="Picture 7" descr="A person wearing sunglasses&#10;&#10;Description automatically generated with low confidence">
              <a:extLst>
                <a:ext uri="{FF2B5EF4-FFF2-40B4-BE49-F238E27FC236}">
                  <a16:creationId xmlns:a16="http://schemas.microsoft.com/office/drawing/2014/main" id="{0F6FBA02-9C0F-4C9F-8A7E-482832327852}"/>
                </a:ext>
              </a:extLst>
            </p:cNvPr>
            <p:cNvPicPr>
              <a:picLocks noChangeAspect="1"/>
            </p:cNvPicPr>
            <p:nvPr/>
          </p:nvPicPr>
          <p:blipFill rotWithShape="1">
            <a:blip r:embed="rId10"/>
            <a:srcRect b="34215"/>
            <a:stretch/>
          </p:blipFill>
          <p:spPr>
            <a:xfrm>
              <a:off x="4912265" y="1200360"/>
              <a:ext cx="250198" cy="246888"/>
            </a:xfrm>
            <a:prstGeom prst="ellipse">
              <a:avLst/>
            </a:prstGeom>
          </p:spPr>
        </p:pic>
        <p:sp>
          <p:nvSpPr>
            <p:cNvPr id="9" name="Rectangle 8">
              <a:extLst>
                <a:ext uri="{FF2B5EF4-FFF2-40B4-BE49-F238E27FC236}">
                  <a16:creationId xmlns:a16="http://schemas.microsoft.com/office/drawing/2014/main" id="{3CC5B2DF-87E7-4B6A-AAD0-CCC0BD1552DB}"/>
                </a:ext>
              </a:extLst>
            </p:cNvPr>
            <p:cNvSpPr/>
            <p:nvPr/>
          </p:nvSpPr>
          <p:spPr>
            <a:xfrm>
              <a:off x="5227136" y="1221367"/>
              <a:ext cx="495053" cy="16671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16" name="Graphic 15">
              <a:extLst>
                <a:ext uri="{FF2B5EF4-FFF2-40B4-BE49-F238E27FC236}">
                  <a16:creationId xmlns:a16="http://schemas.microsoft.com/office/drawing/2014/main" id="{8D61A1EA-C31E-4049-A3D1-005A86CF218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18895" y="1277190"/>
              <a:ext cx="481690" cy="80957"/>
            </a:xfrm>
            <a:prstGeom prst="rect">
              <a:avLst/>
            </a:prstGeom>
          </p:spPr>
        </p:pic>
      </p:grpSp>
      <p:grpSp>
        <p:nvGrpSpPr>
          <p:cNvPr id="59" name="Group 58">
            <a:extLst>
              <a:ext uri="{FF2B5EF4-FFF2-40B4-BE49-F238E27FC236}">
                <a16:creationId xmlns:a16="http://schemas.microsoft.com/office/drawing/2014/main" id="{535F5ED9-3A90-4821-90AD-1DDD7889BDA6}"/>
              </a:ext>
            </a:extLst>
          </p:cNvPr>
          <p:cNvGrpSpPr/>
          <p:nvPr/>
        </p:nvGrpSpPr>
        <p:grpSpPr>
          <a:xfrm>
            <a:off x="8327429" y="1200360"/>
            <a:ext cx="809924" cy="246888"/>
            <a:chOff x="4912265" y="1200360"/>
            <a:chExt cx="809924" cy="246888"/>
          </a:xfrm>
        </p:grpSpPr>
        <p:pic>
          <p:nvPicPr>
            <p:cNvPr id="62" name="Picture 61" descr="A person wearing sunglasses&#10;&#10;Description automatically generated with low confidence">
              <a:extLst>
                <a:ext uri="{FF2B5EF4-FFF2-40B4-BE49-F238E27FC236}">
                  <a16:creationId xmlns:a16="http://schemas.microsoft.com/office/drawing/2014/main" id="{0EB65000-C8D8-48A4-93F0-3BC6CD7B1DA4}"/>
                </a:ext>
              </a:extLst>
            </p:cNvPr>
            <p:cNvPicPr>
              <a:picLocks noChangeAspect="1"/>
            </p:cNvPicPr>
            <p:nvPr/>
          </p:nvPicPr>
          <p:blipFill rotWithShape="1">
            <a:blip r:embed="rId10"/>
            <a:srcRect b="34215"/>
            <a:stretch/>
          </p:blipFill>
          <p:spPr>
            <a:xfrm>
              <a:off x="4912265" y="1200360"/>
              <a:ext cx="250198" cy="246888"/>
            </a:xfrm>
            <a:prstGeom prst="ellipse">
              <a:avLst/>
            </a:prstGeom>
          </p:spPr>
        </p:pic>
        <p:sp>
          <p:nvSpPr>
            <p:cNvPr id="63" name="Rectangle 62">
              <a:extLst>
                <a:ext uri="{FF2B5EF4-FFF2-40B4-BE49-F238E27FC236}">
                  <a16:creationId xmlns:a16="http://schemas.microsoft.com/office/drawing/2014/main" id="{BE2C1836-FC54-4105-B436-374E09EAFCC7}"/>
                </a:ext>
              </a:extLst>
            </p:cNvPr>
            <p:cNvSpPr/>
            <p:nvPr/>
          </p:nvSpPr>
          <p:spPr>
            <a:xfrm>
              <a:off x="5227136" y="1221367"/>
              <a:ext cx="495053" cy="16671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64" name="Graphic 63">
              <a:extLst>
                <a:ext uri="{FF2B5EF4-FFF2-40B4-BE49-F238E27FC236}">
                  <a16:creationId xmlns:a16="http://schemas.microsoft.com/office/drawing/2014/main" id="{A1C249A0-5932-4084-B8FD-59478A4988E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18895" y="1277190"/>
              <a:ext cx="481690" cy="80957"/>
            </a:xfrm>
            <a:prstGeom prst="rect">
              <a:avLst/>
            </a:prstGeom>
          </p:spPr>
        </p:pic>
      </p:grpSp>
      <p:grpSp>
        <p:nvGrpSpPr>
          <p:cNvPr id="65" name="Group 64">
            <a:extLst>
              <a:ext uri="{FF2B5EF4-FFF2-40B4-BE49-F238E27FC236}">
                <a16:creationId xmlns:a16="http://schemas.microsoft.com/office/drawing/2014/main" id="{38ECEB3D-AC05-426A-B01B-4F634ACA7143}"/>
              </a:ext>
            </a:extLst>
          </p:cNvPr>
          <p:cNvGrpSpPr/>
          <p:nvPr/>
        </p:nvGrpSpPr>
        <p:grpSpPr>
          <a:xfrm>
            <a:off x="11796887" y="1192676"/>
            <a:ext cx="809924" cy="246888"/>
            <a:chOff x="4912265" y="1200360"/>
            <a:chExt cx="809924" cy="246888"/>
          </a:xfrm>
        </p:grpSpPr>
        <p:pic>
          <p:nvPicPr>
            <p:cNvPr id="66" name="Picture 65" descr="A person wearing sunglasses&#10;&#10;Description automatically generated with low confidence">
              <a:extLst>
                <a:ext uri="{FF2B5EF4-FFF2-40B4-BE49-F238E27FC236}">
                  <a16:creationId xmlns:a16="http://schemas.microsoft.com/office/drawing/2014/main" id="{D2911E75-2D98-46C4-813F-F30046F82030}"/>
                </a:ext>
              </a:extLst>
            </p:cNvPr>
            <p:cNvPicPr>
              <a:picLocks noChangeAspect="1"/>
            </p:cNvPicPr>
            <p:nvPr/>
          </p:nvPicPr>
          <p:blipFill rotWithShape="1">
            <a:blip r:embed="rId10"/>
            <a:srcRect b="34215"/>
            <a:stretch/>
          </p:blipFill>
          <p:spPr>
            <a:xfrm>
              <a:off x="4912265" y="1200360"/>
              <a:ext cx="250198" cy="246888"/>
            </a:xfrm>
            <a:prstGeom prst="ellipse">
              <a:avLst/>
            </a:prstGeom>
          </p:spPr>
        </p:pic>
        <p:sp>
          <p:nvSpPr>
            <p:cNvPr id="67" name="Rectangle 66">
              <a:extLst>
                <a:ext uri="{FF2B5EF4-FFF2-40B4-BE49-F238E27FC236}">
                  <a16:creationId xmlns:a16="http://schemas.microsoft.com/office/drawing/2014/main" id="{2FCA813C-0DA2-4DCD-B89D-A8E29F85F5B6}"/>
                </a:ext>
              </a:extLst>
            </p:cNvPr>
            <p:cNvSpPr/>
            <p:nvPr/>
          </p:nvSpPr>
          <p:spPr>
            <a:xfrm>
              <a:off x="5227136" y="1221367"/>
              <a:ext cx="495053" cy="16671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71" name="Graphic 70">
              <a:extLst>
                <a:ext uri="{FF2B5EF4-FFF2-40B4-BE49-F238E27FC236}">
                  <a16:creationId xmlns:a16="http://schemas.microsoft.com/office/drawing/2014/main" id="{83EF3F6C-2484-4178-B726-B317DB46022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18895" y="1284874"/>
              <a:ext cx="481690" cy="80957"/>
            </a:xfrm>
            <a:prstGeom prst="rect">
              <a:avLst/>
            </a:prstGeom>
          </p:spPr>
        </p:pic>
      </p:grpSp>
      <p:grpSp>
        <p:nvGrpSpPr>
          <p:cNvPr id="73" name="Group 72">
            <a:extLst>
              <a:ext uri="{FF2B5EF4-FFF2-40B4-BE49-F238E27FC236}">
                <a16:creationId xmlns:a16="http://schemas.microsoft.com/office/drawing/2014/main" id="{9CD2FBA9-9EB9-4610-B48D-C667ABB163B0}"/>
              </a:ext>
            </a:extLst>
          </p:cNvPr>
          <p:cNvGrpSpPr/>
          <p:nvPr/>
        </p:nvGrpSpPr>
        <p:grpSpPr>
          <a:xfrm>
            <a:off x="1480283" y="1200360"/>
            <a:ext cx="809924" cy="246888"/>
            <a:chOff x="4912265" y="1200360"/>
            <a:chExt cx="809924" cy="246888"/>
          </a:xfrm>
        </p:grpSpPr>
        <p:pic>
          <p:nvPicPr>
            <p:cNvPr id="77" name="Picture 76" descr="A person wearing sunglasses&#10;&#10;Description automatically generated with low confidence">
              <a:extLst>
                <a:ext uri="{FF2B5EF4-FFF2-40B4-BE49-F238E27FC236}">
                  <a16:creationId xmlns:a16="http://schemas.microsoft.com/office/drawing/2014/main" id="{1A83F10B-DAF4-4439-8818-9404CBCF0FBB}"/>
                </a:ext>
              </a:extLst>
            </p:cNvPr>
            <p:cNvPicPr>
              <a:picLocks noChangeAspect="1"/>
            </p:cNvPicPr>
            <p:nvPr/>
          </p:nvPicPr>
          <p:blipFill rotWithShape="1">
            <a:blip r:embed="rId10"/>
            <a:srcRect b="34215"/>
            <a:stretch/>
          </p:blipFill>
          <p:spPr>
            <a:xfrm>
              <a:off x="4912265" y="1200360"/>
              <a:ext cx="250198" cy="246888"/>
            </a:xfrm>
            <a:prstGeom prst="ellipse">
              <a:avLst/>
            </a:prstGeom>
          </p:spPr>
        </p:pic>
        <p:sp>
          <p:nvSpPr>
            <p:cNvPr id="78" name="Rectangle 77">
              <a:extLst>
                <a:ext uri="{FF2B5EF4-FFF2-40B4-BE49-F238E27FC236}">
                  <a16:creationId xmlns:a16="http://schemas.microsoft.com/office/drawing/2014/main" id="{5A43E6EF-F196-4AB9-BDDB-2DA6C0016E4E}"/>
                </a:ext>
              </a:extLst>
            </p:cNvPr>
            <p:cNvSpPr/>
            <p:nvPr/>
          </p:nvSpPr>
          <p:spPr>
            <a:xfrm>
              <a:off x="5227136" y="1221367"/>
              <a:ext cx="495053" cy="16671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79" name="Graphic 78">
              <a:extLst>
                <a:ext uri="{FF2B5EF4-FFF2-40B4-BE49-F238E27FC236}">
                  <a16:creationId xmlns:a16="http://schemas.microsoft.com/office/drawing/2014/main" id="{AF1C0E36-E9C3-4F3F-A28D-FE19CA24886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18895" y="1277190"/>
              <a:ext cx="481690" cy="80957"/>
            </a:xfrm>
            <a:prstGeom prst="rect">
              <a:avLst/>
            </a:prstGeom>
          </p:spPr>
        </p:pic>
      </p:grpSp>
    </p:spTree>
    <p:extLst>
      <p:ext uri="{BB962C8B-B14F-4D97-AF65-F5344CB8AC3E}">
        <p14:creationId xmlns:p14="http://schemas.microsoft.com/office/powerpoint/2010/main" val="132038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9">
            <a:extLst>
              <a:ext uri="{FF2B5EF4-FFF2-40B4-BE49-F238E27FC236}">
                <a16:creationId xmlns:a16="http://schemas.microsoft.com/office/drawing/2014/main" id="{5210FFF3-A880-4610-BA81-D7B19896B36E}"/>
              </a:ext>
            </a:extLst>
          </p:cNvPr>
          <p:cNvSpPr>
            <a:spLocks noEditPoints="1"/>
          </p:cNvSpPr>
          <p:nvPr/>
        </p:nvSpPr>
        <p:spPr bwMode="auto">
          <a:xfrm rot="1672198">
            <a:off x="11227641" y="941877"/>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2">
            <a:extLst>
              <a:ext uri="{FF2B5EF4-FFF2-40B4-BE49-F238E27FC236}">
                <a16:creationId xmlns:a16="http://schemas.microsoft.com/office/drawing/2014/main" id="{9B40B845-7D4A-458E-8E09-D4D1DA8DBB9B}"/>
              </a:ext>
            </a:extLst>
          </p:cNvPr>
          <p:cNvSpPr>
            <a:spLocks noEditPoints="1"/>
          </p:cNvSpPr>
          <p:nvPr/>
        </p:nvSpPr>
        <p:spPr bwMode="auto">
          <a:xfrm rot="20453861" flipH="1">
            <a:off x="9827413" y="361314"/>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20">
            <a:extLst>
              <a:ext uri="{FF2B5EF4-FFF2-40B4-BE49-F238E27FC236}">
                <a16:creationId xmlns:a16="http://schemas.microsoft.com/office/drawing/2014/main" id="{490B8A18-B9AE-4A43-BB31-E5036356B010}"/>
              </a:ext>
            </a:extLst>
          </p:cNvPr>
          <p:cNvSpPr>
            <a:spLocks noEditPoints="1"/>
          </p:cNvSpPr>
          <p:nvPr/>
        </p:nvSpPr>
        <p:spPr bwMode="auto">
          <a:xfrm>
            <a:off x="661737" y="549744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3" name="Group 12">
            <a:extLst>
              <a:ext uri="{FF2B5EF4-FFF2-40B4-BE49-F238E27FC236}">
                <a16:creationId xmlns:a16="http://schemas.microsoft.com/office/drawing/2014/main" id="{6919CA20-0CE4-4C31-A7F5-C3F523D9D313}"/>
              </a:ext>
            </a:extLst>
          </p:cNvPr>
          <p:cNvGrpSpPr/>
          <p:nvPr/>
        </p:nvGrpSpPr>
        <p:grpSpPr>
          <a:xfrm>
            <a:off x="10940428" y="5812428"/>
            <a:ext cx="1993692" cy="593034"/>
            <a:chOff x="-119920" y="850958"/>
            <a:chExt cx="1993692" cy="593034"/>
          </a:xfrm>
        </p:grpSpPr>
        <p:sp>
          <p:nvSpPr>
            <p:cNvPr id="14" name="Freeform 5">
              <a:extLst>
                <a:ext uri="{FF2B5EF4-FFF2-40B4-BE49-F238E27FC236}">
                  <a16:creationId xmlns:a16="http://schemas.microsoft.com/office/drawing/2014/main" id="{760CB57D-9C95-4333-AA90-8B931916E8B5}"/>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F10200DB-1B3F-421F-AA0B-16A3AE47AF4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C25D5228-5B3B-4079-B661-764E2F14F1C0}"/>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rgbClr val="FFFF00"/>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7" name="Freeform 19">
            <a:extLst>
              <a:ext uri="{FF2B5EF4-FFF2-40B4-BE49-F238E27FC236}">
                <a16:creationId xmlns:a16="http://schemas.microsoft.com/office/drawing/2014/main" id="{E0D843AF-CB2C-4D02-BDC8-B022F426B29C}"/>
              </a:ext>
            </a:extLst>
          </p:cNvPr>
          <p:cNvSpPr>
            <a:spLocks noEditPoints="1"/>
          </p:cNvSpPr>
          <p:nvPr/>
        </p:nvSpPr>
        <p:spPr bwMode="auto">
          <a:xfrm rot="20845850">
            <a:off x="1377624" y="6062733"/>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 name="Group 29">
            <a:extLst>
              <a:ext uri="{FF2B5EF4-FFF2-40B4-BE49-F238E27FC236}">
                <a16:creationId xmlns:a16="http://schemas.microsoft.com/office/drawing/2014/main" id="{2D40C8B8-12A8-457C-9862-170E62C8D32F}"/>
              </a:ext>
            </a:extLst>
          </p:cNvPr>
          <p:cNvGrpSpPr/>
          <p:nvPr/>
        </p:nvGrpSpPr>
        <p:grpSpPr>
          <a:xfrm>
            <a:off x="2448156" y="3853238"/>
            <a:ext cx="2076425" cy="792873"/>
            <a:chOff x="2644104" y="3853238"/>
            <a:chExt cx="2076425" cy="792873"/>
          </a:xfrm>
        </p:grpSpPr>
        <p:sp>
          <p:nvSpPr>
            <p:cNvPr id="19" name="TextBox 18">
              <a:extLst>
                <a:ext uri="{FF2B5EF4-FFF2-40B4-BE49-F238E27FC236}">
                  <a16:creationId xmlns:a16="http://schemas.microsoft.com/office/drawing/2014/main" id="{C604FC59-219A-4608-B47A-3A3F524181D5}"/>
                </a:ext>
              </a:extLst>
            </p:cNvPr>
            <p:cNvSpPr txBox="1"/>
            <p:nvPr/>
          </p:nvSpPr>
          <p:spPr>
            <a:xfrm>
              <a:off x="2644104" y="3853238"/>
              <a:ext cx="2076425" cy="257250"/>
            </a:xfrm>
            <a:prstGeom prst="rect">
              <a:avLst/>
            </a:prstGeom>
            <a:noFill/>
          </p:spPr>
          <p:txBody>
            <a:bodyPr wrap="square" lIns="0" tIns="0" rIns="0" bIns="0" rtlCol="0">
              <a:spAutoFit/>
            </a:bodyPr>
            <a:lstStyle/>
            <a:p>
              <a:pPr algn="ctr">
                <a:lnSpc>
                  <a:spcPct val="110000"/>
                </a:lnSpc>
                <a:spcAft>
                  <a:spcPts val="1200"/>
                </a:spcAft>
              </a:pPr>
              <a:r>
                <a:rPr lang="en-US" sz="1600" kern="100" dirty="0">
                  <a:solidFill>
                    <a:srgbClr val="A96F07"/>
                  </a:solidFill>
                  <a:latin typeface="Fidelity Sans" panose="020B0503030202020204"/>
                </a:rPr>
                <a:t>Senior Week</a:t>
              </a:r>
            </a:p>
          </p:txBody>
        </p:sp>
        <p:grpSp>
          <p:nvGrpSpPr>
            <p:cNvPr id="24" name="Group 23">
              <a:extLst>
                <a:ext uri="{FF2B5EF4-FFF2-40B4-BE49-F238E27FC236}">
                  <a16:creationId xmlns:a16="http://schemas.microsoft.com/office/drawing/2014/main" id="{A7B55F03-2B33-46DF-A505-A6A2D4E77310}"/>
                </a:ext>
              </a:extLst>
            </p:cNvPr>
            <p:cNvGrpSpPr/>
            <p:nvPr/>
          </p:nvGrpSpPr>
          <p:grpSpPr>
            <a:xfrm>
              <a:off x="3198221" y="4246320"/>
              <a:ext cx="924381" cy="399791"/>
              <a:chOff x="3198221" y="4246320"/>
              <a:chExt cx="924381" cy="399791"/>
            </a:xfrm>
          </p:grpSpPr>
          <p:sp>
            <p:nvSpPr>
              <p:cNvPr id="4" name="Rectangle 3">
                <a:extLst>
                  <a:ext uri="{FF2B5EF4-FFF2-40B4-BE49-F238E27FC236}">
                    <a16:creationId xmlns:a16="http://schemas.microsoft.com/office/drawing/2014/main" id="{9CBB6847-6705-4F23-AF2B-299F3699F5C1}"/>
                  </a:ext>
                </a:extLst>
              </p:cNvPr>
              <p:cNvSpPr/>
              <p:nvPr/>
            </p:nvSpPr>
            <p:spPr>
              <a:xfrm>
                <a:off x="3198221" y="4246320"/>
                <a:ext cx="924381" cy="399791"/>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0" name="TextBox 19">
                <a:extLst>
                  <a:ext uri="{FF2B5EF4-FFF2-40B4-BE49-F238E27FC236}">
                    <a16:creationId xmlns:a16="http://schemas.microsoft.com/office/drawing/2014/main" id="{A7EA253B-97CC-4A87-AF28-231C934D7318}"/>
                  </a:ext>
                </a:extLst>
              </p:cNvPr>
              <p:cNvSpPr txBox="1"/>
              <p:nvPr/>
            </p:nvSpPr>
            <p:spPr>
              <a:xfrm>
                <a:off x="3311725" y="4253138"/>
                <a:ext cx="772999" cy="385939"/>
              </a:xfrm>
              <a:prstGeom prst="rect">
                <a:avLst/>
              </a:prstGeom>
              <a:noFill/>
            </p:spPr>
            <p:txBody>
              <a:bodyPr wrap="square" lIns="0" tIns="0" rIns="0" bIns="0" rtlCol="0">
                <a:spAutoFit/>
              </a:bodyPr>
              <a:lstStyle/>
              <a:p>
                <a:pPr>
                  <a:lnSpc>
                    <a:spcPct val="110000"/>
                  </a:lnSpc>
                  <a:spcAft>
                    <a:spcPts val="1200"/>
                  </a:spcAft>
                </a:pPr>
                <a:r>
                  <a:rPr lang="en-US" sz="2400" b="1" kern="100" dirty="0">
                    <a:solidFill>
                      <a:schemeClr val="accent4"/>
                    </a:solidFill>
                    <a:latin typeface="Fidelity Sans" panose="020B0503030202020204"/>
                  </a:rPr>
                  <a:t>$200</a:t>
                </a:r>
              </a:p>
            </p:txBody>
          </p:sp>
        </p:grpSp>
      </p:grpSp>
      <p:grpSp>
        <p:nvGrpSpPr>
          <p:cNvPr id="32" name="Group 31">
            <a:extLst>
              <a:ext uri="{FF2B5EF4-FFF2-40B4-BE49-F238E27FC236}">
                <a16:creationId xmlns:a16="http://schemas.microsoft.com/office/drawing/2014/main" id="{C24D3A65-E854-45A8-82E1-7B0B56D2E323}"/>
              </a:ext>
            </a:extLst>
          </p:cNvPr>
          <p:cNvGrpSpPr/>
          <p:nvPr/>
        </p:nvGrpSpPr>
        <p:grpSpPr>
          <a:xfrm>
            <a:off x="5058591" y="3853238"/>
            <a:ext cx="2076425" cy="792873"/>
            <a:chOff x="5058591" y="3853238"/>
            <a:chExt cx="2076425" cy="792873"/>
          </a:xfrm>
        </p:grpSpPr>
        <p:sp>
          <p:nvSpPr>
            <p:cNvPr id="25" name="TextBox 24">
              <a:extLst>
                <a:ext uri="{FF2B5EF4-FFF2-40B4-BE49-F238E27FC236}">
                  <a16:creationId xmlns:a16="http://schemas.microsoft.com/office/drawing/2014/main" id="{DC2FFE81-24E8-4DE3-B7DC-C923D0EC2FAD}"/>
                </a:ext>
              </a:extLst>
            </p:cNvPr>
            <p:cNvSpPr txBox="1"/>
            <p:nvPr/>
          </p:nvSpPr>
          <p:spPr>
            <a:xfrm>
              <a:off x="5058591" y="3853238"/>
              <a:ext cx="2076425" cy="257250"/>
            </a:xfrm>
            <a:prstGeom prst="rect">
              <a:avLst/>
            </a:prstGeom>
            <a:noFill/>
          </p:spPr>
          <p:txBody>
            <a:bodyPr wrap="square" lIns="0" tIns="0" rIns="0" bIns="0" rtlCol="0">
              <a:spAutoFit/>
            </a:bodyPr>
            <a:lstStyle/>
            <a:p>
              <a:pPr algn="ctr">
                <a:lnSpc>
                  <a:spcPct val="110000"/>
                </a:lnSpc>
                <a:spcAft>
                  <a:spcPts val="1200"/>
                </a:spcAft>
              </a:pPr>
              <a:r>
                <a:rPr lang="en-US" sz="1600" kern="100" dirty="0">
                  <a:solidFill>
                    <a:srgbClr val="A96F07"/>
                  </a:solidFill>
                  <a:latin typeface="Fidelity Sans" panose="020B0503030202020204"/>
                </a:rPr>
                <a:t>Laptop</a:t>
              </a:r>
            </a:p>
          </p:txBody>
        </p:sp>
        <p:grpSp>
          <p:nvGrpSpPr>
            <p:cNvPr id="31" name="Group 30">
              <a:extLst>
                <a:ext uri="{FF2B5EF4-FFF2-40B4-BE49-F238E27FC236}">
                  <a16:creationId xmlns:a16="http://schemas.microsoft.com/office/drawing/2014/main" id="{4130E059-A267-4140-919A-0BF66AA68761}"/>
                </a:ext>
              </a:extLst>
            </p:cNvPr>
            <p:cNvGrpSpPr/>
            <p:nvPr/>
          </p:nvGrpSpPr>
          <p:grpSpPr>
            <a:xfrm>
              <a:off x="5633810" y="4246320"/>
              <a:ext cx="924381" cy="399791"/>
              <a:chOff x="5633810" y="4246320"/>
              <a:chExt cx="924381" cy="399791"/>
            </a:xfrm>
          </p:grpSpPr>
          <p:sp>
            <p:nvSpPr>
              <p:cNvPr id="26" name="Rectangle 25">
                <a:extLst>
                  <a:ext uri="{FF2B5EF4-FFF2-40B4-BE49-F238E27FC236}">
                    <a16:creationId xmlns:a16="http://schemas.microsoft.com/office/drawing/2014/main" id="{3DC1A554-3C16-41D2-BC06-FA0DAED18E0C}"/>
                  </a:ext>
                </a:extLst>
              </p:cNvPr>
              <p:cNvSpPr/>
              <p:nvPr/>
            </p:nvSpPr>
            <p:spPr>
              <a:xfrm>
                <a:off x="5633810" y="4246320"/>
                <a:ext cx="924381" cy="399791"/>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7" name="TextBox 26">
                <a:extLst>
                  <a:ext uri="{FF2B5EF4-FFF2-40B4-BE49-F238E27FC236}">
                    <a16:creationId xmlns:a16="http://schemas.microsoft.com/office/drawing/2014/main" id="{978210C3-C044-4727-AE77-874CA9443345}"/>
                  </a:ext>
                </a:extLst>
              </p:cNvPr>
              <p:cNvSpPr txBox="1"/>
              <p:nvPr/>
            </p:nvSpPr>
            <p:spPr>
              <a:xfrm>
                <a:off x="5745772" y="4258630"/>
                <a:ext cx="772999" cy="385939"/>
              </a:xfrm>
              <a:prstGeom prst="rect">
                <a:avLst/>
              </a:prstGeom>
              <a:noFill/>
            </p:spPr>
            <p:txBody>
              <a:bodyPr wrap="square" lIns="0" tIns="0" rIns="0" bIns="0" rtlCol="0">
                <a:spAutoFit/>
              </a:bodyPr>
              <a:lstStyle/>
              <a:p>
                <a:pPr>
                  <a:lnSpc>
                    <a:spcPct val="110000"/>
                  </a:lnSpc>
                  <a:spcAft>
                    <a:spcPts val="1200"/>
                  </a:spcAft>
                </a:pPr>
                <a:r>
                  <a:rPr lang="en-US" sz="2400" b="1" kern="100" dirty="0">
                    <a:solidFill>
                      <a:schemeClr val="accent4"/>
                    </a:solidFill>
                    <a:latin typeface="Fidelity Sans" panose="020B0503030202020204"/>
                  </a:rPr>
                  <a:t>$350</a:t>
                </a:r>
              </a:p>
            </p:txBody>
          </p:sp>
        </p:grpSp>
      </p:grpSp>
      <p:grpSp>
        <p:nvGrpSpPr>
          <p:cNvPr id="33" name="Group 32">
            <a:extLst>
              <a:ext uri="{FF2B5EF4-FFF2-40B4-BE49-F238E27FC236}">
                <a16:creationId xmlns:a16="http://schemas.microsoft.com/office/drawing/2014/main" id="{45716305-72F7-400D-8791-ACCE2A624DAD}"/>
              </a:ext>
            </a:extLst>
          </p:cNvPr>
          <p:cNvGrpSpPr/>
          <p:nvPr/>
        </p:nvGrpSpPr>
        <p:grpSpPr>
          <a:xfrm>
            <a:off x="5222742" y="2531681"/>
            <a:ext cx="1700434" cy="1162474"/>
            <a:chOff x="5076268" y="2713633"/>
            <a:chExt cx="1544592" cy="1055935"/>
          </a:xfrm>
        </p:grpSpPr>
        <p:sp>
          <p:nvSpPr>
            <p:cNvPr id="29" name="Freeform: Shape 28">
              <a:extLst>
                <a:ext uri="{FF2B5EF4-FFF2-40B4-BE49-F238E27FC236}">
                  <a16:creationId xmlns:a16="http://schemas.microsoft.com/office/drawing/2014/main" id="{422D5D55-0098-4851-BF67-72E9869051BF}"/>
                </a:ext>
              </a:extLst>
            </p:cNvPr>
            <p:cNvSpPr/>
            <p:nvPr/>
          </p:nvSpPr>
          <p:spPr>
            <a:xfrm rot="21123492">
              <a:off x="5940951" y="3477241"/>
              <a:ext cx="679909" cy="271707"/>
            </a:xfrm>
            <a:custGeom>
              <a:avLst/>
              <a:gdLst>
                <a:gd name="connsiteX0" fmla="*/ 239151 w 485335"/>
                <a:gd name="connsiteY0" fmla="*/ 0 h 281354"/>
                <a:gd name="connsiteX1" fmla="*/ 239151 w 485335"/>
                <a:gd name="connsiteY1" fmla="*/ 0 h 281354"/>
                <a:gd name="connsiteX2" fmla="*/ 302455 w 485335"/>
                <a:gd name="connsiteY2" fmla="*/ 28135 h 281354"/>
                <a:gd name="connsiteX3" fmla="*/ 485335 w 485335"/>
                <a:gd name="connsiteY3" fmla="*/ 63305 h 281354"/>
                <a:gd name="connsiteX4" fmla="*/ 105508 w 485335"/>
                <a:gd name="connsiteY4" fmla="*/ 281354 h 281354"/>
                <a:gd name="connsiteX5" fmla="*/ 0 w 485335"/>
                <a:gd name="connsiteY5" fmla="*/ 196948 h 281354"/>
                <a:gd name="connsiteX6" fmla="*/ 239151 w 485335"/>
                <a:gd name="connsiteY6" fmla="*/ 0 h 2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335" h="281354">
                  <a:moveTo>
                    <a:pt x="239151" y="0"/>
                  </a:moveTo>
                  <a:lnTo>
                    <a:pt x="239151" y="0"/>
                  </a:lnTo>
                  <a:lnTo>
                    <a:pt x="302455" y="28135"/>
                  </a:lnTo>
                  <a:lnTo>
                    <a:pt x="485335" y="63305"/>
                  </a:lnTo>
                  <a:lnTo>
                    <a:pt x="105508" y="281354"/>
                  </a:lnTo>
                  <a:lnTo>
                    <a:pt x="0" y="196948"/>
                  </a:lnTo>
                  <a:lnTo>
                    <a:pt x="239151" y="0"/>
                  </a:lnTo>
                  <a:close/>
                </a:path>
              </a:pathLst>
            </a:custGeom>
            <a:solidFill>
              <a:srgbClr val="B49200"/>
            </a:solidFill>
            <a:effectLst>
              <a:softEdge rad="381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10" name="Picture 9" descr="A picture containing text, electronics, computer, black&#10;&#10;Description automatically generated">
              <a:extLst>
                <a:ext uri="{FF2B5EF4-FFF2-40B4-BE49-F238E27FC236}">
                  <a16:creationId xmlns:a16="http://schemas.microsoft.com/office/drawing/2014/main" id="{9AB82889-7B1D-4EE2-8F59-444D2F232650}"/>
                </a:ext>
              </a:extLst>
            </p:cNvPr>
            <p:cNvPicPr>
              <a:picLocks noChangeAspect="1"/>
            </p:cNvPicPr>
            <p:nvPr/>
          </p:nvPicPr>
          <p:blipFill>
            <a:blip r:embed="rId3"/>
            <a:stretch>
              <a:fillRect/>
            </a:stretch>
          </p:blipFill>
          <p:spPr>
            <a:xfrm>
              <a:off x="5076268" y="2713633"/>
              <a:ext cx="1393708" cy="1055935"/>
            </a:xfrm>
            <a:prstGeom prst="rect">
              <a:avLst/>
            </a:prstGeom>
          </p:spPr>
        </p:pic>
      </p:grpSp>
      <p:grpSp>
        <p:nvGrpSpPr>
          <p:cNvPr id="43" name="Group 42">
            <a:extLst>
              <a:ext uri="{FF2B5EF4-FFF2-40B4-BE49-F238E27FC236}">
                <a16:creationId xmlns:a16="http://schemas.microsoft.com/office/drawing/2014/main" id="{5999A47F-3924-476C-B0BD-3CE376C36CE1}"/>
              </a:ext>
            </a:extLst>
          </p:cNvPr>
          <p:cNvGrpSpPr/>
          <p:nvPr/>
        </p:nvGrpSpPr>
        <p:grpSpPr>
          <a:xfrm>
            <a:off x="7669036" y="3853238"/>
            <a:ext cx="2076425" cy="792873"/>
            <a:chOff x="7473088" y="3853238"/>
            <a:chExt cx="2076425" cy="792873"/>
          </a:xfrm>
        </p:grpSpPr>
        <p:sp>
          <p:nvSpPr>
            <p:cNvPr id="39" name="TextBox 38">
              <a:extLst>
                <a:ext uri="{FF2B5EF4-FFF2-40B4-BE49-F238E27FC236}">
                  <a16:creationId xmlns:a16="http://schemas.microsoft.com/office/drawing/2014/main" id="{60FB1C40-54D2-43D7-961E-6E6E8DCDE62D}"/>
                </a:ext>
              </a:extLst>
            </p:cNvPr>
            <p:cNvSpPr txBox="1"/>
            <p:nvPr/>
          </p:nvSpPr>
          <p:spPr>
            <a:xfrm>
              <a:off x="7473088" y="3853238"/>
              <a:ext cx="2076425" cy="257250"/>
            </a:xfrm>
            <a:prstGeom prst="rect">
              <a:avLst/>
            </a:prstGeom>
            <a:noFill/>
          </p:spPr>
          <p:txBody>
            <a:bodyPr wrap="square" lIns="0" tIns="0" rIns="0" bIns="0" rtlCol="0">
              <a:spAutoFit/>
            </a:bodyPr>
            <a:lstStyle/>
            <a:p>
              <a:pPr algn="ctr">
                <a:lnSpc>
                  <a:spcPct val="110000"/>
                </a:lnSpc>
                <a:spcAft>
                  <a:spcPts val="1200"/>
                </a:spcAft>
              </a:pPr>
              <a:r>
                <a:rPr lang="en-US" sz="1600" kern="100" dirty="0">
                  <a:solidFill>
                    <a:srgbClr val="A96F07"/>
                  </a:solidFill>
                  <a:latin typeface="Fidelity Sans" panose="020B0503030202020204"/>
                </a:rPr>
                <a:t>Emergency</a:t>
              </a:r>
            </a:p>
          </p:txBody>
        </p:sp>
        <p:grpSp>
          <p:nvGrpSpPr>
            <p:cNvPr id="34" name="Group 33">
              <a:extLst>
                <a:ext uri="{FF2B5EF4-FFF2-40B4-BE49-F238E27FC236}">
                  <a16:creationId xmlns:a16="http://schemas.microsoft.com/office/drawing/2014/main" id="{068CAD74-B850-4794-A3D9-2500246C20E3}"/>
                </a:ext>
              </a:extLst>
            </p:cNvPr>
            <p:cNvGrpSpPr/>
            <p:nvPr/>
          </p:nvGrpSpPr>
          <p:grpSpPr>
            <a:xfrm>
              <a:off x="8054657" y="4246320"/>
              <a:ext cx="924381" cy="399791"/>
              <a:chOff x="8054657" y="4246320"/>
              <a:chExt cx="924381" cy="399791"/>
            </a:xfrm>
          </p:grpSpPr>
          <p:sp>
            <p:nvSpPr>
              <p:cNvPr id="40" name="Rectangle 39">
                <a:extLst>
                  <a:ext uri="{FF2B5EF4-FFF2-40B4-BE49-F238E27FC236}">
                    <a16:creationId xmlns:a16="http://schemas.microsoft.com/office/drawing/2014/main" id="{18AB128C-5168-4AC0-B340-842B0D615028}"/>
                  </a:ext>
                </a:extLst>
              </p:cNvPr>
              <p:cNvSpPr/>
              <p:nvPr/>
            </p:nvSpPr>
            <p:spPr>
              <a:xfrm>
                <a:off x="8054657" y="4246320"/>
                <a:ext cx="924381" cy="399791"/>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41" name="TextBox 40">
                <a:extLst>
                  <a:ext uri="{FF2B5EF4-FFF2-40B4-BE49-F238E27FC236}">
                    <a16:creationId xmlns:a16="http://schemas.microsoft.com/office/drawing/2014/main" id="{8A6B8306-E716-434B-A06A-5F7871794450}"/>
                  </a:ext>
                </a:extLst>
              </p:cNvPr>
              <p:cNvSpPr txBox="1"/>
              <p:nvPr/>
            </p:nvSpPr>
            <p:spPr>
              <a:xfrm>
                <a:off x="8172795" y="4258630"/>
                <a:ext cx="772999" cy="385939"/>
              </a:xfrm>
              <a:prstGeom prst="rect">
                <a:avLst/>
              </a:prstGeom>
              <a:noFill/>
            </p:spPr>
            <p:txBody>
              <a:bodyPr wrap="square" lIns="0" tIns="0" rIns="0" bIns="0" rtlCol="0">
                <a:spAutoFit/>
              </a:bodyPr>
              <a:lstStyle/>
              <a:p>
                <a:pPr>
                  <a:lnSpc>
                    <a:spcPct val="110000"/>
                  </a:lnSpc>
                  <a:spcAft>
                    <a:spcPts val="1200"/>
                  </a:spcAft>
                </a:pPr>
                <a:r>
                  <a:rPr lang="en-US" sz="2400" b="1" kern="100" dirty="0">
                    <a:solidFill>
                      <a:schemeClr val="accent4"/>
                    </a:solidFill>
                    <a:latin typeface="Fidelity Sans" panose="020B0503030202020204"/>
                  </a:rPr>
                  <a:t>$100</a:t>
                </a:r>
              </a:p>
            </p:txBody>
          </p:sp>
        </p:grpSp>
      </p:grpSp>
      <p:pic>
        <p:nvPicPr>
          <p:cNvPr id="36" name="Picture 35" descr="A picture containing text, sign&#10;&#10;Description automatically generated">
            <a:extLst>
              <a:ext uri="{FF2B5EF4-FFF2-40B4-BE49-F238E27FC236}">
                <a16:creationId xmlns:a16="http://schemas.microsoft.com/office/drawing/2014/main" id="{D589C3DE-393B-48DE-AE64-78D31314A7A8}"/>
              </a:ext>
            </a:extLst>
          </p:cNvPr>
          <p:cNvPicPr>
            <a:picLocks noChangeAspect="1"/>
          </p:cNvPicPr>
          <p:nvPr/>
        </p:nvPicPr>
        <p:blipFill>
          <a:blip r:embed="rId4"/>
          <a:stretch>
            <a:fillRect/>
          </a:stretch>
        </p:blipFill>
        <p:spPr>
          <a:xfrm>
            <a:off x="2532873" y="2394973"/>
            <a:ext cx="1890890" cy="1260200"/>
          </a:xfrm>
          <a:prstGeom prst="rect">
            <a:avLst/>
          </a:prstGeom>
        </p:spPr>
      </p:pic>
      <p:sp>
        <p:nvSpPr>
          <p:cNvPr id="9" name="Rectangle: Rounded Corners 8">
            <a:extLst>
              <a:ext uri="{FF2B5EF4-FFF2-40B4-BE49-F238E27FC236}">
                <a16:creationId xmlns:a16="http://schemas.microsoft.com/office/drawing/2014/main" id="{47EB9F98-2F50-4DFF-B23B-A08F5E1C8E74}"/>
              </a:ext>
            </a:extLst>
          </p:cNvPr>
          <p:cNvSpPr/>
          <p:nvPr/>
        </p:nvSpPr>
        <p:spPr>
          <a:xfrm>
            <a:off x="2006004" y="1665962"/>
            <a:ext cx="8179994" cy="3700493"/>
          </a:xfrm>
          <a:prstGeom prst="roundRect">
            <a:avLst>
              <a:gd name="adj" fmla="val 0"/>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8" name="TextBox 17">
            <a:extLst>
              <a:ext uri="{FF2B5EF4-FFF2-40B4-BE49-F238E27FC236}">
                <a16:creationId xmlns:a16="http://schemas.microsoft.com/office/drawing/2014/main" id="{517D4A57-8E0C-4CAB-8F81-98AC80C75910}"/>
              </a:ext>
            </a:extLst>
          </p:cNvPr>
          <p:cNvSpPr txBox="1"/>
          <p:nvPr/>
        </p:nvSpPr>
        <p:spPr>
          <a:xfrm>
            <a:off x="4790350" y="1466141"/>
            <a:ext cx="2655048" cy="385939"/>
          </a:xfrm>
          <a:prstGeom prst="rect">
            <a:avLst/>
          </a:prstGeom>
          <a:solidFill>
            <a:srgbClr val="FCBC31"/>
          </a:solidFill>
        </p:spPr>
        <p:txBody>
          <a:bodyPr wrap="square" lIns="0" tIns="0" rIns="0" bIns="0" rtlCol="0">
            <a:spAutoFit/>
          </a:bodyPr>
          <a:lstStyle/>
          <a:p>
            <a:pPr algn="ctr">
              <a:lnSpc>
                <a:spcPct val="110000"/>
              </a:lnSpc>
              <a:spcAft>
                <a:spcPts val="1200"/>
              </a:spcAft>
            </a:pPr>
            <a:r>
              <a:rPr lang="en-US" sz="2400" b="1" kern="100" dirty="0">
                <a:solidFill>
                  <a:schemeClr val="bg1"/>
                </a:solidFill>
                <a:latin typeface="Fidelity Sans" panose="020B0503030202020204"/>
              </a:rPr>
              <a:t>$650 (3 months)</a:t>
            </a:r>
          </a:p>
        </p:txBody>
      </p:sp>
      <p:grpSp>
        <p:nvGrpSpPr>
          <p:cNvPr id="46" name="Group 45">
            <a:extLst>
              <a:ext uri="{FF2B5EF4-FFF2-40B4-BE49-F238E27FC236}">
                <a16:creationId xmlns:a16="http://schemas.microsoft.com/office/drawing/2014/main" id="{96F84E02-FDFB-49AA-828B-B9BBDE77C236}"/>
              </a:ext>
            </a:extLst>
          </p:cNvPr>
          <p:cNvGrpSpPr/>
          <p:nvPr/>
        </p:nvGrpSpPr>
        <p:grpSpPr>
          <a:xfrm>
            <a:off x="7635843" y="2831363"/>
            <a:ext cx="2028806" cy="904540"/>
            <a:chOff x="7557973" y="2970234"/>
            <a:chExt cx="1842870" cy="821643"/>
          </a:xfrm>
        </p:grpSpPr>
        <p:sp>
          <p:nvSpPr>
            <p:cNvPr id="37" name="Freeform: Shape 36">
              <a:extLst>
                <a:ext uri="{FF2B5EF4-FFF2-40B4-BE49-F238E27FC236}">
                  <a16:creationId xmlns:a16="http://schemas.microsoft.com/office/drawing/2014/main" id="{6ACC1A5F-14AE-4E47-AAF3-975A3855D752}"/>
                </a:ext>
              </a:extLst>
            </p:cNvPr>
            <p:cNvSpPr/>
            <p:nvPr/>
          </p:nvSpPr>
          <p:spPr>
            <a:xfrm>
              <a:off x="7557973" y="3319843"/>
              <a:ext cx="1842870" cy="472034"/>
            </a:xfrm>
            <a:custGeom>
              <a:avLst/>
              <a:gdLst>
                <a:gd name="connsiteX0" fmla="*/ 0 w 1441938"/>
                <a:gd name="connsiteY0" fmla="*/ 21101 h 351692"/>
                <a:gd name="connsiteX1" fmla="*/ 717452 w 1441938"/>
                <a:gd name="connsiteY1" fmla="*/ 0 h 351692"/>
                <a:gd name="connsiteX2" fmla="*/ 1441938 w 1441938"/>
                <a:gd name="connsiteY2" fmla="*/ 168812 h 351692"/>
                <a:gd name="connsiteX3" fmla="*/ 745587 w 1441938"/>
                <a:gd name="connsiteY3" fmla="*/ 351692 h 351692"/>
                <a:gd name="connsiteX4" fmla="*/ 0 w 1441938"/>
                <a:gd name="connsiteY4" fmla="*/ 21101 h 351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938" h="351692">
                  <a:moveTo>
                    <a:pt x="0" y="21101"/>
                  </a:moveTo>
                  <a:lnTo>
                    <a:pt x="717452" y="0"/>
                  </a:lnTo>
                  <a:lnTo>
                    <a:pt x="1441938" y="168812"/>
                  </a:lnTo>
                  <a:lnTo>
                    <a:pt x="745587" y="351692"/>
                  </a:lnTo>
                  <a:lnTo>
                    <a:pt x="0" y="21101"/>
                  </a:lnTo>
                  <a:close/>
                </a:path>
              </a:pathLst>
            </a:custGeom>
            <a:solidFill>
              <a:schemeClr val="accent6">
                <a:lumMod val="75000"/>
              </a:schemeClr>
            </a:solidFill>
            <a:effectLst>
              <a:softEdge rad="635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45" name="Picture 44" descr="A picture containing text, businesscard, coffee table&#10;&#10;Description automatically generated">
              <a:extLst>
                <a:ext uri="{FF2B5EF4-FFF2-40B4-BE49-F238E27FC236}">
                  <a16:creationId xmlns:a16="http://schemas.microsoft.com/office/drawing/2014/main" id="{0F0F8834-FB8F-4F94-A23B-36382A7A1F71}"/>
                </a:ext>
              </a:extLst>
            </p:cNvPr>
            <p:cNvPicPr>
              <a:picLocks noChangeAspect="1"/>
            </p:cNvPicPr>
            <p:nvPr/>
          </p:nvPicPr>
          <p:blipFill>
            <a:blip r:embed="rId5"/>
            <a:stretch>
              <a:fillRect/>
            </a:stretch>
          </p:blipFill>
          <p:spPr>
            <a:xfrm>
              <a:off x="7841375" y="2970234"/>
              <a:ext cx="1332911" cy="732398"/>
            </a:xfrm>
            <a:prstGeom prst="rect">
              <a:avLst/>
            </a:prstGeom>
          </p:spPr>
        </p:pic>
      </p:grpSp>
      <p:cxnSp>
        <p:nvCxnSpPr>
          <p:cNvPr id="38" name="Straight Connector 37">
            <a:extLst>
              <a:ext uri="{FF2B5EF4-FFF2-40B4-BE49-F238E27FC236}">
                <a16:creationId xmlns:a16="http://schemas.microsoft.com/office/drawing/2014/main" id="{9C6D936B-E526-415D-9A77-07E6BF75D9D6}"/>
              </a:ext>
            </a:extLst>
          </p:cNvPr>
          <p:cNvCxnSpPr/>
          <p:nvPr/>
        </p:nvCxnSpPr>
        <p:spPr bwMode="gray">
          <a:xfrm>
            <a:off x="1" y="155088"/>
            <a:ext cx="2121963"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0EE6587-97DD-4DC0-B355-D2246EBED262}"/>
              </a:ext>
            </a:extLst>
          </p:cNvPr>
          <p:cNvCxnSpPr/>
          <p:nvPr/>
        </p:nvCxnSpPr>
        <p:spPr bwMode="gray">
          <a:xfrm>
            <a:off x="1" y="378955"/>
            <a:ext cx="2121963" cy="0"/>
          </a:xfrm>
          <a:prstGeom prst="line">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FF6B338-A6EF-438C-995C-7EF7A6C61A08}"/>
              </a:ext>
            </a:extLst>
          </p:cNvPr>
          <p:cNvCxnSpPr/>
          <p:nvPr/>
        </p:nvCxnSpPr>
        <p:spPr bwMode="gray">
          <a:xfrm>
            <a:off x="0" y="602822"/>
            <a:ext cx="2121963"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6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C6C4B703-8FA9-4866-94D1-28C70AA20CC7}"/>
              </a:ext>
            </a:extLst>
          </p:cNvPr>
          <p:cNvSpPr/>
          <p:nvPr/>
        </p:nvSpPr>
        <p:spPr>
          <a:xfrm>
            <a:off x="0" y="0"/>
            <a:ext cx="6096000" cy="6858000"/>
          </a:xfrm>
          <a:prstGeom prst="rect">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aphicFrame>
        <p:nvGraphicFramePr>
          <p:cNvPr id="25" name="Table 25">
            <a:extLst>
              <a:ext uri="{FF2B5EF4-FFF2-40B4-BE49-F238E27FC236}">
                <a16:creationId xmlns:a16="http://schemas.microsoft.com/office/drawing/2014/main" id="{1F6D3602-7EC4-4B06-BFFD-59F9567334FA}"/>
              </a:ext>
            </a:extLst>
          </p:cNvPr>
          <p:cNvGraphicFramePr>
            <a:graphicFrameLocks noGrp="1"/>
          </p:cNvGraphicFramePr>
          <p:nvPr>
            <p:extLst>
              <p:ext uri="{D42A27DB-BD31-4B8C-83A1-F6EECF244321}">
                <p14:modId xmlns:p14="http://schemas.microsoft.com/office/powerpoint/2010/main" val="1611201982"/>
              </p:ext>
            </p:extLst>
          </p:nvPr>
        </p:nvGraphicFramePr>
        <p:xfrm>
          <a:off x="709263" y="1524443"/>
          <a:ext cx="4876800" cy="1211241"/>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bg1"/>
                          </a:solidFill>
                          <a:latin typeface="+mn-lt"/>
                        </a:rPr>
                        <a:t>Monthly transit pass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bg1"/>
                          </a:solidFill>
                          <a:latin typeface="+mn-lt"/>
                        </a:rPr>
                        <a:t>Gym membership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-$13</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03747">
                <a:tc>
                  <a:txBody>
                    <a:bodyPr/>
                    <a:lstStyle/>
                    <a:p>
                      <a:r>
                        <a:rPr lang="en-US" sz="1600" b="0" dirty="0">
                          <a:solidFill>
                            <a:schemeClr val="bg1"/>
                          </a:solidFill>
                          <a:latin typeface="+mn-lt"/>
                        </a:rPr>
                        <a:t>Phone plan contribution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-$35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26" name="Table 25">
            <a:extLst>
              <a:ext uri="{FF2B5EF4-FFF2-40B4-BE49-F238E27FC236}">
                <a16:creationId xmlns:a16="http://schemas.microsoft.com/office/drawing/2014/main" id="{BFFC7634-A03B-4D82-B65B-605ED95825D4}"/>
              </a:ext>
            </a:extLst>
          </p:cNvPr>
          <p:cNvGraphicFramePr>
            <a:graphicFrameLocks noGrp="1"/>
          </p:cNvGraphicFramePr>
          <p:nvPr/>
        </p:nvGraphicFramePr>
        <p:xfrm>
          <a:off x="709263" y="3112017"/>
          <a:ext cx="4876800" cy="2526416"/>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bg1"/>
                          </a:solidFill>
                        </a:rPr>
                        <a:t>Snacks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-$48</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r h="403747">
                <a:tc>
                  <a:txBody>
                    <a:bodyPr/>
                    <a:lstStyle/>
                    <a:p>
                      <a:r>
                        <a:rPr lang="en-US" sz="1600" b="0" dirty="0">
                          <a:solidFill>
                            <a:schemeClr val="bg1"/>
                          </a:solidFill>
                        </a:rPr>
                        <a:t>Morning beverage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-$80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9960496"/>
                  </a:ext>
                </a:extLst>
              </a:tr>
              <a:tr h="403747">
                <a:tc>
                  <a:txBody>
                    <a:bodyPr/>
                    <a:lstStyle/>
                    <a:p>
                      <a:r>
                        <a:rPr lang="en-US" sz="1600" b="0" dirty="0">
                          <a:solidFill>
                            <a:schemeClr val="bg1"/>
                          </a:solidFill>
                        </a:rPr>
                        <a:t>Meals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-$75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bg1"/>
                          </a:solidFill>
                        </a:rPr>
                        <a:t>Clothing</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-$100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55714">
                <a:tc>
                  <a:txBody>
                    <a:bodyPr/>
                    <a:lstStyle/>
                    <a:p>
                      <a:r>
                        <a:rPr lang="en-US" sz="1600" b="0" kern="1200" dirty="0">
                          <a:solidFill>
                            <a:schemeClr val="bg1"/>
                          </a:solidFill>
                          <a:latin typeface="+mn-lt"/>
                          <a:ea typeface="+mn-ea"/>
                          <a:cs typeface="+mn-cs"/>
                        </a:rPr>
                        <a:t>Personal care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kern="1200" dirty="0">
                          <a:solidFill>
                            <a:schemeClr val="bg1"/>
                          </a:solidFill>
                          <a:latin typeface="+mn-lt"/>
                          <a:ea typeface="+mn-ea"/>
                          <a:cs typeface="+mn-cs"/>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9830670"/>
                  </a:ext>
                </a:extLst>
              </a:tr>
              <a:tr h="455714">
                <a:tc>
                  <a:txBody>
                    <a:bodyPr/>
                    <a:lstStyle/>
                    <a:p>
                      <a:r>
                        <a:rPr lang="en-US" sz="1600" b="0" dirty="0">
                          <a:solidFill>
                            <a:schemeClr val="bg1"/>
                          </a:solidFill>
                        </a:rPr>
                        <a:t>Entertainment</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-$50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27" name="Table 25">
            <a:extLst>
              <a:ext uri="{FF2B5EF4-FFF2-40B4-BE49-F238E27FC236}">
                <a16:creationId xmlns:a16="http://schemas.microsoft.com/office/drawing/2014/main" id="{E438FD79-A962-4A0C-B47F-FD50562FB0C0}"/>
              </a:ext>
            </a:extLst>
          </p:cNvPr>
          <p:cNvGraphicFramePr>
            <a:graphicFrameLocks noGrp="1"/>
          </p:cNvGraphicFramePr>
          <p:nvPr>
            <p:extLst>
              <p:ext uri="{D42A27DB-BD31-4B8C-83A1-F6EECF244321}">
                <p14:modId xmlns:p14="http://schemas.microsoft.com/office/powerpoint/2010/main" val="4284692302"/>
              </p:ext>
            </p:extLst>
          </p:nvPr>
        </p:nvGraphicFramePr>
        <p:xfrm>
          <a:off x="709263" y="718460"/>
          <a:ext cx="4876800" cy="370840"/>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370840">
                <a:tc>
                  <a:txBody>
                    <a:bodyPr/>
                    <a:lstStyle/>
                    <a:p>
                      <a:r>
                        <a:rPr lang="en-US" sz="1600" b="0" dirty="0">
                          <a:solidFill>
                            <a:schemeClr val="bg1"/>
                          </a:solidFill>
                          <a:latin typeface="+mn-lt"/>
                        </a:rPr>
                        <a:t>Retail job</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+$540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bl>
          </a:graphicData>
        </a:graphic>
      </p:graphicFrame>
      <p:sp>
        <p:nvSpPr>
          <p:cNvPr id="29" name="TextBox 28">
            <a:extLst>
              <a:ext uri="{FF2B5EF4-FFF2-40B4-BE49-F238E27FC236}">
                <a16:creationId xmlns:a16="http://schemas.microsoft.com/office/drawing/2014/main" id="{7CF477D9-264D-4CCF-B71B-CFC618E86579}"/>
              </a:ext>
            </a:extLst>
          </p:cNvPr>
          <p:cNvSpPr txBox="1"/>
          <p:nvPr/>
        </p:nvSpPr>
        <p:spPr>
          <a:xfrm>
            <a:off x="728313" y="1269939"/>
            <a:ext cx="591829" cy="246221"/>
          </a:xfrm>
          <a:prstGeom prst="rect">
            <a:avLst/>
          </a:prstGeom>
          <a:noFill/>
        </p:spPr>
        <p:txBody>
          <a:bodyPr wrap="none" rtlCol="0" anchor="ctr">
            <a:spAutoFit/>
          </a:bodyPr>
          <a:lstStyle/>
          <a:p>
            <a:r>
              <a:rPr lang="en-US" sz="1000" b="1" spc="50" dirty="0">
                <a:solidFill>
                  <a:schemeClr val="bg1"/>
                </a:solidFill>
                <a:latin typeface="Fidelity Sans" panose="020B0503030202020204" pitchFamily="34" charset="0"/>
              </a:rPr>
              <a:t>FIXED</a:t>
            </a:r>
          </a:p>
        </p:txBody>
      </p:sp>
      <p:sp>
        <p:nvSpPr>
          <p:cNvPr id="30" name="TextBox 29">
            <a:extLst>
              <a:ext uri="{FF2B5EF4-FFF2-40B4-BE49-F238E27FC236}">
                <a16:creationId xmlns:a16="http://schemas.microsoft.com/office/drawing/2014/main" id="{F4BEBDB5-23FB-49D0-81A5-85AF699EBFED}"/>
              </a:ext>
            </a:extLst>
          </p:cNvPr>
          <p:cNvSpPr txBox="1"/>
          <p:nvPr/>
        </p:nvSpPr>
        <p:spPr>
          <a:xfrm>
            <a:off x="709263" y="2818923"/>
            <a:ext cx="853119" cy="246221"/>
          </a:xfrm>
          <a:prstGeom prst="rect">
            <a:avLst/>
          </a:prstGeom>
          <a:noFill/>
        </p:spPr>
        <p:txBody>
          <a:bodyPr wrap="none" rtlCol="0" anchor="ctr">
            <a:spAutoFit/>
          </a:bodyPr>
          <a:lstStyle/>
          <a:p>
            <a:r>
              <a:rPr lang="en-US" sz="1000" b="1" spc="50" dirty="0">
                <a:solidFill>
                  <a:schemeClr val="bg1"/>
                </a:solidFill>
                <a:latin typeface="Fidelity Sans" panose="020B0503030202020204" pitchFamily="34" charset="0"/>
              </a:rPr>
              <a:t>VARIABLE</a:t>
            </a:r>
          </a:p>
        </p:txBody>
      </p:sp>
      <p:sp>
        <p:nvSpPr>
          <p:cNvPr id="43" name="Freeform 21">
            <a:extLst>
              <a:ext uri="{FF2B5EF4-FFF2-40B4-BE49-F238E27FC236}">
                <a16:creationId xmlns:a16="http://schemas.microsoft.com/office/drawing/2014/main" id="{7845E7D3-0F3D-40E1-8301-7934B61C710A}"/>
              </a:ext>
            </a:extLst>
          </p:cNvPr>
          <p:cNvSpPr>
            <a:spLocks noEditPoints="1"/>
          </p:cNvSpPr>
          <p:nvPr/>
        </p:nvSpPr>
        <p:spPr bwMode="auto">
          <a:xfrm rot="14877821">
            <a:off x="464443" y="6161814"/>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4" name="Group 43">
            <a:extLst>
              <a:ext uri="{FF2B5EF4-FFF2-40B4-BE49-F238E27FC236}">
                <a16:creationId xmlns:a16="http://schemas.microsoft.com/office/drawing/2014/main" id="{81CEF64B-3184-4EC4-A25A-CA652AF01060}"/>
              </a:ext>
            </a:extLst>
          </p:cNvPr>
          <p:cNvGrpSpPr/>
          <p:nvPr/>
        </p:nvGrpSpPr>
        <p:grpSpPr>
          <a:xfrm>
            <a:off x="10718679" y="127872"/>
            <a:ext cx="1389363" cy="1107409"/>
            <a:chOff x="10718679" y="127872"/>
            <a:chExt cx="1389363" cy="1107409"/>
          </a:xfrm>
        </p:grpSpPr>
        <p:sp>
          <p:nvSpPr>
            <p:cNvPr id="45" name="Freeform 17">
              <a:extLst>
                <a:ext uri="{FF2B5EF4-FFF2-40B4-BE49-F238E27FC236}">
                  <a16:creationId xmlns:a16="http://schemas.microsoft.com/office/drawing/2014/main" id="{F77F9636-D73C-47E9-809E-887C112683E0}"/>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B45AF500-5EF5-40A8-9B9C-C6CFED3ED32E}"/>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6212A067-FFE1-4061-93B2-248242C53A77}"/>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0">
              <a:extLst>
                <a:ext uri="{FF2B5EF4-FFF2-40B4-BE49-F238E27FC236}">
                  <a16:creationId xmlns:a16="http://schemas.microsoft.com/office/drawing/2014/main" id="{7AE83614-7916-4965-9D60-8A29609F2929}"/>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5A9D9AF1-CDF0-4B04-8B79-EF4D4032F62D}"/>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4">
              <a:extLst>
                <a:ext uri="{FF2B5EF4-FFF2-40B4-BE49-F238E27FC236}">
                  <a16:creationId xmlns:a16="http://schemas.microsoft.com/office/drawing/2014/main" id="{751DBE8E-A4F8-4183-B094-D865399ED28C}"/>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35">
              <a:extLst>
                <a:ext uri="{FF2B5EF4-FFF2-40B4-BE49-F238E27FC236}">
                  <a16:creationId xmlns:a16="http://schemas.microsoft.com/office/drawing/2014/main" id="{90904371-5A33-4FCA-9ECA-33304BC38682}"/>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6">
              <a:extLst>
                <a:ext uri="{FF2B5EF4-FFF2-40B4-BE49-F238E27FC236}">
                  <a16:creationId xmlns:a16="http://schemas.microsoft.com/office/drawing/2014/main" id="{E27F61B5-84F7-4C51-869F-3415911CBBA2}"/>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37">
              <a:extLst>
                <a:ext uri="{FF2B5EF4-FFF2-40B4-BE49-F238E27FC236}">
                  <a16:creationId xmlns:a16="http://schemas.microsoft.com/office/drawing/2014/main" id="{4B054E70-E3F1-44E7-B8CD-CF37FAA3A492}"/>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38">
              <a:extLst>
                <a:ext uri="{FF2B5EF4-FFF2-40B4-BE49-F238E27FC236}">
                  <a16:creationId xmlns:a16="http://schemas.microsoft.com/office/drawing/2014/main" id="{548DB809-7392-4BB6-A4F2-12808726F3FF}"/>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1">
              <a:extLst>
                <a:ext uri="{FF2B5EF4-FFF2-40B4-BE49-F238E27FC236}">
                  <a16:creationId xmlns:a16="http://schemas.microsoft.com/office/drawing/2014/main" id="{3C601CD7-6087-4762-8EDF-2BF816E7C3F7}"/>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2">
              <a:extLst>
                <a:ext uri="{FF2B5EF4-FFF2-40B4-BE49-F238E27FC236}">
                  <a16:creationId xmlns:a16="http://schemas.microsoft.com/office/drawing/2014/main" id="{CB9B5368-B61D-4CAD-B400-A602AFE23B96}"/>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53">
              <a:extLst>
                <a:ext uri="{FF2B5EF4-FFF2-40B4-BE49-F238E27FC236}">
                  <a16:creationId xmlns:a16="http://schemas.microsoft.com/office/drawing/2014/main" id="{AC4A17AC-5D7D-41D8-B7AA-E2ED687047B2}"/>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4">
              <a:extLst>
                <a:ext uri="{FF2B5EF4-FFF2-40B4-BE49-F238E27FC236}">
                  <a16:creationId xmlns:a16="http://schemas.microsoft.com/office/drawing/2014/main" id="{A652AA74-A052-4CCE-BF89-E082B229A8F2}"/>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5">
              <a:extLst>
                <a:ext uri="{FF2B5EF4-FFF2-40B4-BE49-F238E27FC236}">
                  <a16:creationId xmlns:a16="http://schemas.microsoft.com/office/drawing/2014/main" id="{C7F76AF8-D289-42BD-B9D4-52CE9C718974}"/>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34">
              <a:extLst>
                <a:ext uri="{FF2B5EF4-FFF2-40B4-BE49-F238E27FC236}">
                  <a16:creationId xmlns:a16="http://schemas.microsoft.com/office/drawing/2014/main" id="{DF91AD49-E1BE-46E0-BFD1-7647A12ED564}"/>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a:extLst>
                <a:ext uri="{FF2B5EF4-FFF2-40B4-BE49-F238E27FC236}">
                  <a16:creationId xmlns:a16="http://schemas.microsoft.com/office/drawing/2014/main" id="{EBA3F97D-FA8B-4A89-99CE-E19548D0D263}"/>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a:extLst>
                <a:ext uri="{FF2B5EF4-FFF2-40B4-BE49-F238E27FC236}">
                  <a16:creationId xmlns:a16="http://schemas.microsoft.com/office/drawing/2014/main" id="{3167B89A-0B0B-4F8C-9BB4-DF3A240C40ED}"/>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7">
              <a:extLst>
                <a:ext uri="{FF2B5EF4-FFF2-40B4-BE49-F238E27FC236}">
                  <a16:creationId xmlns:a16="http://schemas.microsoft.com/office/drawing/2014/main" id="{7732B5AF-3517-4EB9-B6FC-AF6BEF4090B9}"/>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a:extLst>
                <a:ext uri="{FF2B5EF4-FFF2-40B4-BE49-F238E27FC236}">
                  <a16:creationId xmlns:a16="http://schemas.microsoft.com/office/drawing/2014/main" id="{E3217E5F-AE23-48F6-83AD-27145D6614FD}"/>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3776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C6C4B703-8FA9-4866-94D1-28C70AA20CC7}"/>
              </a:ext>
            </a:extLst>
          </p:cNvPr>
          <p:cNvSpPr/>
          <p:nvPr/>
        </p:nvSpPr>
        <p:spPr>
          <a:xfrm>
            <a:off x="6092239" y="0"/>
            <a:ext cx="6096000" cy="6858000"/>
          </a:xfrm>
          <a:prstGeom prst="rect">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aphicFrame>
        <p:nvGraphicFramePr>
          <p:cNvPr id="68" name="Table 25">
            <a:extLst>
              <a:ext uri="{FF2B5EF4-FFF2-40B4-BE49-F238E27FC236}">
                <a16:creationId xmlns:a16="http://schemas.microsoft.com/office/drawing/2014/main" id="{CBC30361-D659-492B-8CA8-CDDA7D56D8E1}"/>
              </a:ext>
            </a:extLst>
          </p:cNvPr>
          <p:cNvGraphicFramePr>
            <a:graphicFrameLocks noGrp="1"/>
          </p:cNvGraphicFramePr>
          <p:nvPr>
            <p:extLst>
              <p:ext uri="{D42A27DB-BD31-4B8C-83A1-F6EECF244321}">
                <p14:modId xmlns:p14="http://schemas.microsoft.com/office/powerpoint/2010/main" val="4220136355"/>
              </p:ext>
            </p:extLst>
          </p:nvPr>
        </p:nvGraphicFramePr>
        <p:xfrm>
          <a:off x="709263" y="5770157"/>
          <a:ext cx="4876800" cy="370840"/>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370840">
                <a:tc>
                  <a:txBody>
                    <a:bodyPr/>
                    <a:lstStyle/>
                    <a:p>
                      <a:r>
                        <a:rPr lang="en-US" sz="1600" b="0" dirty="0">
                          <a:solidFill>
                            <a:schemeClr val="bg1"/>
                          </a:solidFill>
                        </a:rPr>
                        <a:t>Total expenses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$461</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bl>
          </a:graphicData>
        </a:graphic>
      </p:graphicFrame>
      <p:grpSp>
        <p:nvGrpSpPr>
          <p:cNvPr id="4" name="Group 3">
            <a:extLst>
              <a:ext uri="{FF2B5EF4-FFF2-40B4-BE49-F238E27FC236}">
                <a16:creationId xmlns:a16="http://schemas.microsoft.com/office/drawing/2014/main" id="{078CFEC5-BB4E-4B34-B897-C934A4B1D2A6}"/>
              </a:ext>
            </a:extLst>
          </p:cNvPr>
          <p:cNvGrpSpPr/>
          <p:nvPr/>
        </p:nvGrpSpPr>
        <p:grpSpPr>
          <a:xfrm>
            <a:off x="10718679" y="127872"/>
            <a:ext cx="1389363" cy="1107409"/>
            <a:chOff x="10718679" y="127872"/>
            <a:chExt cx="1389363" cy="1107409"/>
          </a:xfrm>
        </p:grpSpPr>
        <p:sp>
          <p:nvSpPr>
            <p:cNvPr id="265" name="Freeform 17">
              <a:extLst>
                <a:ext uri="{FF2B5EF4-FFF2-40B4-BE49-F238E27FC236}">
                  <a16:creationId xmlns:a16="http://schemas.microsoft.com/office/drawing/2014/main" id="{4C85B87F-530D-4398-A50D-98611C9F6577}"/>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18">
              <a:extLst>
                <a:ext uri="{FF2B5EF4-FFF2-40B4-BE49-F238E27FC236}">
                  <a16:creationId xmlns:a16="http://schemas.microsoft.com/office/drawing/2014/main" id="{4211CA04-86C0-45C6-B40D-1E63FF71B4ED}"/>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19">
              <a:extLst>
                <a:ext uri="{FF2B5EF4-FFF2-40B4-BE49-F238E27FC236}">
                  <a16:creationId xmlns:a16="http://schemas.microsoft.com/office/drawing/2014/main" id="{E815B9A6-0184-4C9D-842F-CC4BAC7FF806}"/>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20">
              <a:extLst>
                <a:ext uri="{FF2B5EF4-FFF2-40B4-BE49-F238E27FC236}">
                  <a16:creationId xmlns:a16="http://schemas.microsoft.com/office/drawing/2014/main" id="{5A5CF1EB-A324-46B6-8104-EADF0E07519A}"/>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21">
              <a:extLst>
                <a:ext uri="{FF2B5EF4-FFF2-40B4-BE49-F238E27FC236}">
                  <a16:creationId xmlns:a16="http://schemas.microsoft.com/office/drawing/2014/main" id="{D62E9D8D-5AEC-473D-B5D5-728BF525FCB6}"/>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34">
              <a:extLst>
                <a:ext uri="{FF2B5EF4-FFF2-40B4-BE49-F238E27FC236}">
                  <a16:creationId xmlns:a16="http://schemas.microsoft.com/office/drawing/2014/main" id="{02992C2C-D404-482F-B802-8F238EE44DDB}"/>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35">
              <a:extLst>
                <a:ext uri="{FF2B5EF4-FFF2-40B4-BE49-F238E27FC236}">
                  <a16:creationId xmlns:a16="http://schemas.microsoft.com/office/drawing/2014/main" id="{B499A3BA-0C38-4CEF-BC18-18B2DFCC5CB2}"/>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36">
              <a:extLst>
                <a:ext uri="{FF2B5EF4-FFF2-40B4-BE49-F238E27FC236}">
                  <a16:creationId xmlns:a16="http://schemas.microsoft.com/office/drawing/2014/main" id="{5CC18432-A3A3-4682-A92C-87B64BD9EE5E}"/>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37">
              <a:extLst>
                <a:ext uri="{FF2B5EF4-FFF2-40B4-BE49-F238E27FC236}">
                  <a16:creationId xmlns:a16="http://schemas.microsoft.com/office/drawing/2014/main" id="{5FC98D97-D11D-4053-8869-61F66BDE5A04}"/>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38">
              <a:extLst>
                <a:ext uri="{FF2B5EF4-FFF2-40B4-BE49-F238E27FC236}">
                  <a16:creationId xmlns:a16="http://schemas.microsoft.com/office/drawing/2014/main" id="{E47C25B0-593F-4D01-9092-8E4ACF33390B}"/>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51">
              <a:extLst>
                <a:ext uri="{FF2B5EF4-FFF2-40B4-BE49-F238E27FC236}">
                  <a16:creationId xmlns:a16="http://schemas.microsoft.com/office/drawing/2014/main" id="{E97BC303-9C39-4FD1-8A58-AADA70574416}"/>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52">
              <a:extLst>
                <a:ext uri="{FF2B5EF4-FFF2-40B4-BE49-F238E27FC236}">
                  <a16:creationId xmlns:a16="http://schemas.microsoft.com/office/drawing/2014/main" id="{9544B657-2C6D-4EF7-9C0D-C38C53033ED8}"/>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53">
              <a:extLst>
                <a:ext uri="{FF2B5EF4-FFF2-40B4-BE49-F238E27FC236}">
                  <a16:creationId xmlns:a16="http://schemas.microsoft.com/office/drawing/2014/main" id="{E7772D1C-8938-4302-823D-2498CBCC02F8}"/>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54">
              <a:extLst>
                <a:ext uri="{FF2B5EF4-FFF2-40B4-BE49-F238E27FC236}">
                  <a16:creationId xmlns:a16="http://schemas.microsoft.com/office/drawing/2014/main" id="{546420E4-E19E-4E36-B3C4-77F386F81A4B}"/>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55">
              <a:extLst>
                <a:ext uri="{FF2B5EF4-FFF2-40B4-BE49-F238E27FC236}">
                  <a16:creationId xmlns:a16="http://schemas.microsoft.com/office/drawing/2014/main" id="{2A2C1F24-15B7-4418-B9FD-FC5D09CD827C}"/>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34">
              <a:extLst>
                <a:ext uri="{FF2B5EF4-FFF2-40B4-BE49-F238E27FC236}">
                  <a16:creationId xmlns:a16="http://schemas.microsoft.com/office/drawing/2014/main" id="{9D3CCF36-EB6E-425A-8901-FC50F1AE9CBD}"/>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35">
              <a:extLst>
                <a:ext uri="{FF2B5EF4-FFF2-40B4-BE49-F238E27FC236}">
                  <a16:creationId xmlns:a16="http://schemas.microsoft.com/office/drawing/2014/main" id="{E6F7EFBB-FD93-4169-AD4E-CE346CFAF355}"/>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36">
              <a:extLst>
                <a:ext uri="{FF2B5EF4-FFF2-40B4-BE49-F238E27FC236}">
                  <a16:creationId xmlns:a16="http://schemas.microsoft.com/office/drawing/2014/main" id="{987B18E8-5CD7-4EFE-9BCC-A644E5195745}"/>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37">
              <a:extLst>
                <a:ext uri="{FF2B5EF4-FFF2-40B4-BE49-F238E27FC236}">
                  <a16:creationId xmlns:a16="http://schemas.microsoft.com/office/drawing/2014/main" id="{7C3EF422-3855-4E9E-A544-5A0FE06D1401}"/>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38">
              <a:extLst>
                <a:ext uri="{FF2B5EF4-FFF2-40B4-BE49-F238E27FC236}">
                  <a16:creationId xmlns:a16="http://schemas.microsoft.com/office/drawing/2014/main" id="{D418C367-23C4-4A3A-8830-58E113C7D726}"/>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63" name="Table 25">
            <a:extLst>
              <a:ext uri="{FF2B5EF4-FFF2-40B4-BE49-F238E27FC236}">
                <a16:creationId xmlns:a16="http://schemas.microsoft.com/office/drawing/2014/main" id="{4EF45712-FF7E-4201-83D7-97731414A0A2}"/>
              </a:ext>
            </a:extLst>
          </p:cNvPr>
          <p:cNvGraphicFramePr>
            <a:graphicFrameLocks noGrp="1"/>
          </p:cNvGraphicFramePr>
          <p:nvPr/>
        </p:nvGraphicFramePr>
        <p:xfrm>
          <a:off x="709263" y="1524443"/>
          <a:ext cx="4876800" cy="1211241"/>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accent5">
                              <a:lumMod val="50000"/>
                            </a:schemeClr>
                          </a:solidFill>
                          <a:latin typeface="+mn-lt"/>
                        </a:rPr>
                        <a:t>Monthly transit pass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accent5">
                              <a:lumMod val="50000"/>
                            </a:schemeClr>
                          </a:solidFill>
                          <a:latin typeface="+mn-lt"/>
                        </a:rPr>
                        <a:t>Gym membership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-$13</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03747">
                <a:tc>
                  <a:txBody>
                    <a:bodyPr/>
                    <a:lstStyle/>
                    <a:p>
                      <a:r>
                        <a:rPr lang="en-US" sz="1600" b="0" dirty="0">
                          <a:solidFill>
                            <a:schemeClr val="accent5">
                              <a:lumMod val="50000"/>
                            </a:schemeClr>
                          </a:solidFill>
                          <a:latin typeface="+mn-lt"/>
                        </a:rPr>
                        <a:t>Phone plan contribution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-$35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64" name="Table 63">
            <a:extLst>
              <a:ext uri="{FF2B5EF4-FFF2-40B4-BE49-F238E27FC236}">
                <a16:creationId xmlns:a16="http://schemas.microsoft.com/office/drawing/2014/main" id="{53ECCF14-4397-4E45-8C3C-3CA660A7DF05}"/>
              </a:ext>
            </a:extLst>
          </p:cNvPr>
          <p:cNvGraphicFramePr>
            <a:graphicFrameLocks noGrp="1"/>
          </p:cNvGraphicFramePr>
          <p:nvPr/>
        </p:nvGraphicFramePr>
        <p:xfrm>
          <a:off x="709263" y="3112017"/>
          <a:ext cx="4876800" cy="2526416"/>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bg1"/>
                          </a:solidFill>
                        </a:rPr>
                        <a:t>Snacks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-$48</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r h="403747">
                <a:tc>
                  <a:txBody>
                    <a:bodyPr/>
                    <a:lstStyle/>
                    <a:p>
                      <a:r>
                        <a:rPr lang="en-US" sz="1600" b="0" dirty="0">
                          <a:solidFill>
                            <a:schemeClr val="bg1"/>
                          </a:solidFill>
                        </a:rPr>
                        <a:t>Morning beverage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-$80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9960496"/>
                  </a:ext>
                </a:extLst>
              </a:tr>
              <a:tr h="403747">
                <a:tc>
                  <a:txBody>
                    <a:bodyPr/>
                    <a:lstStyle/>
                    <a:p>
                      <a:r>
                        <a:rPr lang="en-US" sz="1600" b="0" dirty="0">
                          <a:solidFill>
                            <a:schemeClr val="bg1"/>
                          </a:solidFill>
                        </a:rPr>
                        <a:t>Meals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-$75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bg1"/>
                          </a:solidFill>
                        </a:rPr>
                        <a:t>Clothing</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-$100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55714">
                <a:tc>
                  <a:txBody>
                    <a:bodyPr/>
                    <a:lstStyle/>
                    <a:p>
                      <a:r>
                        <a:rPr lang="en-US" sz="1600" b="0" kern="1200" dirty="0">
                          <a:solidFill>
                            <a:schemeClr val="bg1"/>
                          </a:solidFill>
                          <a:latin typeface="+mn-lt"/>
                          <a:ea typeface="+mn-ea"/>
                          <a:cs typeface="+mn-cs"/>
                        </a:rPr>
                        <a:t>Personal care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kern="1200" dirty="0">
                          <a:solidFill>
                            <a:schemeClr val="bg1"/>
                          </a:solidFill>
                          <a:latin typeface="+mn-lt"/>
                          <a:ea typeface="+mn-ea"/>
                          <a:cs typeface="+mn-cs"/>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7806019"/>
                  </a:ext>
                </a:extLst>
              </a:tr>
              <a:tr h="455714">
                <a:tc>
                  <a:txBody>
                    <a:bodyPr/>
                    <a:lstStyle/>
                    <a:p>
                      <a:r>
                        <a:rPr lang="en-US" sz="1600" b="0" dirty="0">
                          <a:solidFill>
                            <a:schemeClr val="bg1"/>
                          </a:solidFill>
                        </a:rPr>
                        <a:t>Entertainment</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-$50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65" name="Table 25">
            <a:extLst>
              <a:ext uri="{FF2B5EF4-FFF2-40B4-BE49-F238E27FC236}">
                <a16:creationId xmlns:a16="http://schemas.microsoft.com/office/drawing/2014/main" id="{83C5D4F8-B568-4C75-AC22-89D580EDE5B1}"/>
              </a:ext>
            </a:extLst>
          </p:cNvPr>
          <p:cNvGraphicFramePr>
            <a:graphicFrameLocks noGrp="1"/>
          </p:cNvGraphicFramePr>
          <p:nvPr/>
        </p:nvGraphicFramePr>
        <p:xfrm>
          <a:off x="709263" y="718460"/>
          <a:ext cx="4876800" cy="370840"/>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370840">
                <a:tc>
                  <a:txBody>
                    <a:bodyPr/>
                    <a:lstStyle/>
                    <a:p>
                      <a:r>
                        <a:rPr lang="en-US" sz="1600" b="0" dirty="0">
                          <a:solidFill>
                            <a:schemeClr val="bg1"/>
                          </a:solidFill>
                          <a:latin typeface="+mn-lt"/>
                        </a:rPr>
                        <a:t>Retail Job</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+$540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bl>
          </a:graphicData>
        </a:graphic>
      </p:graphicFrame>
      <p:sp>
        <p:nvSpPr>
          <p:cNvPr id="66" name="TextBox 65">
            <a:extLst>
              <a:ext uri="{FF2B5EF4-FFF2-40B4-BE49-F238E27FC236}">
                <a16:creationId xmlns:a16="http://schemas.microsoft.com/office/drawing/2014/main" id="{BECC52DF-F9E3-4BD7-A3EF-C1175CFC3F9C}"/>
              </a:ext>
            </a:extLst>
          </p:cNvPr>
          <p:cNvSpPr txBox="1"/>
          <p:nvPr/>
        </p:nvSpPr>
        <p:spPr>
          <a:xfrm>
            <a:off x="728313" y="1269939"/>
            <a:ext cx="591829" cy="246221"/>
          </a:xfrm>
          <a:prstGeom prst="rect">
            <a:avLst/>
          </a:prstGeom>
          <a:noFill/>
        </p:spPr>
        <p:txBody>
          <a:bodyPr wrap="none" rtlCol="0" anchor="ctr">
            <a:spAutoFit/>
          </a:bodyPr>
          <a:lstStyle/>
          <a:p>
            <a:r>
              <a:rPr lang="en-US" sz="1000" b="1" spc="50" dirty="0">
                <a:solidFill>
                  <a:schemeClr val="accent5">
                    <a:lumMod val="50000"/>
                  </a:schemeClr>
                </a:solidFill>
                <a:latin typeface="Fidelity Sans" panose="020B0503030202020204" pitchFamily="34" charset="0"/>
              </a:rPr>
              <a:t>FIXED</a:t>
            </a:r>
          </a:p>
        </p:txBody>
      </p:sp>
      <p:sp>
        <p:nvSpPr>
          <p:cNvPr id="69" name="TextBox 68">
            <a:extLst>
              <a:ext uri="{FF2B5EF4-FFF2-40B4-BE49-F238E27FC236}">
                <a16:creationId xmlns:a16="http://schemas.microsoft.com/office/drawing/2014/main" id="{8D6A5B59-67CE-46F6-8A02-FEA4DC52857E}"/>
              </a:ext>
            </a:extLst>
          </p:cNvPr>
          <p:cNvSpPr txBox="1"/>
          <p:nvPr/>
        </p:nvSpPr>
        <p:spPr>
          <a:xfrm>
            <a:off x="709263" y="2818923"/>
            <a:ext cx="853119" cy="246221"/>
          </a:xfrm>
          <a:prstGeom prst="rect">
            <a:avLst/>
          </a:prstGeom>
          <a:noFill/>
        </p:spPr>
        <p:txBody>
          <a:bodyPr wrap="none" rtlCol="0" anchor="ctr">
            <a:spAutoFit/>
          </a:bodyPr>
          <a:lstStyle/>
          <a:p>
            <a:r>
              <a:rPr lang="en-US" sz="1000" b="1" spc="50" dirty="0">
                <a:solidFill>
                  <a:schemeClr val="bg1"/>
                </a:solidFill>
                <a:latin typeface="Fidelity Sans" panose="020B0503030202020204" pitchFamily="34" charset="0"/>
              </a:rPr>
              <a:t>VARIABLE</a:t>
            </a:r>
          </a:p>
        </p:txBody>
      </p:sp>
      <p:sp>
        <p:nvSpPr>
          <p:cNvPr id="59" name="TextBox 58">
            <a:extLst>
              <a:ext uri="{FF2B5EF4-FFF2-40B4-BE49-F238E27FC236}">
                <a16:creationId xmlns:a16="http://schemas.microsoft.com/office/drawing/2014/main" id="{9C4EE1AB-D909-4CC7-AC7C-BCAA15B4174F}"/>
              </a:ext>
            </a:extLst>
          </p:cNvPr>
          <p:cNvSpPr txBox="1"/>
          <p:nvPr/>
        </p:nvSpPr>
        <p:spPr>
          <a:xfrm>
            <a:off x="7772401" y="718460"/>
            <a:ext cx="2322300" cy="34785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Current savings</a:t>
            </a:r>
          </a:p>
        </p:txBody>
      </p:sp>
      <p:sp>
        <p:nvSpPr>
          <p:cNvPr id="60" name="Rectangle 59">
            <a:extLst>
              <a:ext uri="{FF2B5EF4-FFF2-40B4-BE49-F238E27FC236}">
                <a16:creationId xmlns:a16="http://schemas.microsoft.com/office/drawing/2014/main" id="{B4C947E4-5F77-4D91-9BD8-B8475370630A}"/>
              </a:ext>
            </a:extLst>
          </p:cNvPr>
          <p:cNvSpPr/>
          <p:nvPr/>
        </p:nvSpPr>
        <p:spPr>
          <a:xfrm>
            <a:off x="8484978" y="1197258"/>
            <a:ext cx="89714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61" name="TextBox 60">
            <a:extLst>
              <a:ext uri="{FF2B5EF4-FFF2-40B4-BE49-F238E27FC236}">
                <a16:creationId xmlns:a16="http://schemas.microsoft.com/office/drawing/2014/main" id="{7F0AFF17-F856-43B1-8551-F74B2452D31D}"/>
              </a:ext>
            </a:extLst>
          </p:cNvPr>
          <p:cNvSpPr txBox="1"/>
          <p:nvPr/>
        </p:nvSpPr>
        <p:spPr>
          <a:xfrm>
            <a:off x="8547052" y="1180111"/>
            <a:ext cx="772999"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$79</a:t>
            </a:r>
          </a:p>
        </p:txBody>
      </p:sp>
      <p:sp>
        <p:nvSpPr>
          <p:cNvPr id="62" name="TextBox 61">
            <a:extLst>
              <a:ext uri="{FF2B5EF4-FFF2-40B4-BE49-F238E27FC236}">
                <a16:creationId xmlns:a16="http://schemas.microsoft.com/office/drawing/2014/main" id="{4C996FC2-334F-4CB6-BF82-14A609CA9AD4}"/>
              </a:ext>
            </a:extLst>
          </p:cNvPr>
          <p:cNvSpPr txBox="1"/>
          <p:nvPr/>
        </p:nvSpPr>
        <p:spPr>
          <a:xfrm>
            <a:off x="7128655" y="4190698"/>
            <a:ext cx="4011549" cy="34785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Savings goal (per month)</a:t>
            </a:r>
          </a:p>
        </p:txBody>
      </p:sp>
      <p:sp>
        <p:nvSpPr>
          <p:cNvPr id="67" name="Rectangle 66">
            <a:extLst>
              <a:ext uri="{FF2B5EF4-FFF2-40B4-BE49-F238E27FC236}">
                <a16:creationId xmlns:a16="http://schemas.microsoft.com/office/drawing/2014/main" id="{35861CEB-E782-48EB-A273-64FFF79039FB}"/>
              </a:ext>
            </a:extLst>
          </p:cNvPr>
          <p:cNvSpPr/>
          <p:nvPr/>
        </p:nvSpPr>
        <p:spPr>
          <a:xfrm>
            <a:off x="8486720" y="4686455"/>
            <a:ext cx="103793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0" name="TextBox 69">
            <a:extLst>
              <a:ext uri="{FF2B5EF4-FFF2-40B4-BE49-F238E27FC236}">
                <a16:creationId xmlns:a16="http://schemas.microsoft.com/office/drawing/2014/main" id="{568B15F5-4D57-4A62-A240-FE51691665E8}"/>
              </a:ext>
            </a:extLst>
          </p:cNvPr>
          <p:cNvSpPr txBox="1"/>
          <p:nvPr/>
        </p:nvSpPr>
        <p:spPr>
          <a:xfrm>
            <a:off x="8439640" y="4693273"/>
            <a:ext cx="1132098"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$217</a:t>
            </a:r>
          </a:p>
        </p:txBody>
      </p:sp>
      <p:pic>
        <p:nvPicPr>
          <p:cNvPr id="71" name="Graphic 70">
            <a:extLst>
              <a:ext uri="{FF2B5EF4-FFF2-40B4-BE49-F238E27FC236}">
                <a16:creationId xmlns:a16="http://schemas.microsoft.com/office/drawing/2014/main" id="{75742F29-B46A-4D1F-8297-3AD1D69A02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14056" y="1923640"/>
            <a:ext cx="238991" cy="159327"/>
          </a:xfrm>
          <a:prstGeom prst="rect">
            <a:avLst/>
          </a:prstGeom>
        </p:spPr>
      </p:pic>
      <p:grpSp>
        <p:nvGrpSpPr>
          <p:cNvPr id="72" name="Group 71">
            <a:extLst>
              <a:ext uri="{FF2B5EF4-FFF2-40B4-BE49-F238E27FC236}">
                <a16:creationId xmlns:a16="http://schemas.microsoft.com/office/drawing/2014/main" id="{2FBB65EA-2416-4531-8B3B-30779A8F901B}"/>
              </a:ext>
            </a:extLst>
          </p:cNvPr>
          <p:cNvGrpSpPr/>
          <p:nvPr/>
        </p:nvGrpSpPr>
        <p:grpSpPr>
          <a:xfrm>
            <a:off x="8453574" y="5602489"/>
            <a:ext cx="994244" cy="670511"/>
            <a:chOff x="5076268" y="2713633"/>
            <a:chExt cx="1565757" cy="1055935"/>
          </a:xfrm>
        </p:grpSpPr>
        <p:sp>
          <p:nvSpPr>
            <p:cNvPr id="73" name="Freeform: Shape 72">
              <a:extLst>
                <a:ext uri="{FF2B5EF4-FFF2-40B4-BE49-F238E27FC236}">
                  <a16:creationId xmlns:a16="http://schemas.microsoft.com/office/drawing/2014/main" id="{AA4516BD-2A01-4904-8FA8-7AD828AD540E}"/>
                </a:ext>
              </a:extLst>
            </p:cNvPr>
            <p:cNvSpPr/>
            <p:nvPr/>
          </p:nvSpPr>
          <p:spPr>
            <a:xfrm rot="21123492">
              <a:off x="5962116" y="3468775"/>
              <a:ext cx="679909" cy="271707"/>
            </a:xfrm>
            <a:custGeom>
              <a:avLst/>
              <a:gdLst>
                <a:gd name="connsiteX0" fmla="*/ 239151 w 485335"/>
                <a:gd name="connsiteY0" fmla="*/ 0 h 281354"/>
                <a:gd name="connsiteX1" fmla="*/ 239151 w 485335"/>
                <a:gd name="connsiteY1" fmla="*/ 0 h 281354"/>
                <a:gd name="connsiteX2" fmla="*/ 302455 w 485335"/>
                <a:gd name="connsiteY2" fmla="*/ 28135 h 281354"/>
                <a:gd name="connsiteX3" fmla="*/ 485335 w 485335"/>
                <a:gd name="connsiteY3" fmla="*/ 63305 h 281354"/>
                <a:gd name="connsiteX4" fmla="*/ 105508 w 485335"/>
                <a:gd name="connsiteY4" fmla="*/ 281354 h 281354"/>
                <a:gd name="connsiteX5" fmla="*/ 0 w 485335"/>
                <a:gd name="connsiteY5" fmla="*/ 196948 h 281354"/>
                <a:gd name="connsiteX6" fmla="*/ 239151 w 485335"/>
                <a:gd name="connsiteY6" fmla="*/ 0 h 2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335" h="281354">
                  <a:moveTo>
                    <a:pt x="239151" y="0"/>
                  </a:moveTo>
                  <a:lnTo>
                    <a:pt x="239151" y="0"/>
                  </a:lnTo>
                  <a:lnTo>
                    <a:pt x="302455" y="28135"/>
                  </a:lnTo>
                  <a:lnTo>
                    <a:pt x="485335" y="63305"/>
                  </a:lnTo>
                  <a:lnTo>
                    <a:pt x="105508" y="281354"/>
                  </a:lnTo>
                  <a:lnTo>
                    <a:pt x="0" y="196948"/>
                  </a:lnTo>
                  <a:lnTo>
                    <a:pt x="239151" y="0"/>
                  </a:lnTo>
                  <a:close/>
                </a:path>
              </a:pathLst>
            </a:custGeom>
            <a:solidFill>
              <a:schemeClr val="accent5">
                <a:lumMod val="50000"/>
              </a:schemeClr>
            </a:solidFill>
            <a:effectLst>
              <a:softEdge rad="381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74" name="Picture 73" descr="A picture containing text, electronics, computer, black&#10;&#10;Description automatically generated">
              <a:extLst>
                <a:ext uri="{FF2B5EF4-FFF2-40B4-BE49-F238E27FC236}">
                  <a16:creationId xmlns:a16="http://schemas.microsoft.com/office/drawing/2014/main" id="{B4BB1D56-560F-4C2B-B856-929564ED71D1}"/>
                </a:ext>
              </a:extLst>
            </p:cNvPr>
            <p:cNvPicPr>
              <a:picLocks noChangeAspect="1"/>
            </p:cNvPicPr>
            <p:nvPr/>
          </p:nvPicPr>
          <p:blipFill>
            <a:blip r:embed="rId5"/>
            <a:stretch>
              <a:fillRect/>
            </a:stretch>
          </p:blipFill>
          <p:spPr>
            <a:xfrm>
              <a:off x="5076268" y="2713633"/>
              <a:ext cx="1393708" cy="1055935"/>
            </a:xfrm>
            <a:prstGeom prst="rect">
              <a:avLst/>
            </a:prstGeom>
          </p:spPr>
        </p:pic>
      </p:grpSp>
      <p:pic>
        <p:nvPicPr>
          <p:cNvPr id="75" name="Picture 74" descr="A picture containing text, sign&#10;&#10;Description automatically generated">
            <a:extLst>
              <a:ext uri="{FF2B5EF4-FFF2-40B4-BE49-F238E27FC236}">
                <a16:creationId xmlns:a16="http://schemas.microsoft.com/office/drawing/2014/main" id="{31BED19F-D7FD-468A-BF84-DE63BF9033B3}"/>
              </a:ext>
            </a:extLst>
          </p:cNvPr>
          <p:cNvPicPr>
            <a:picLocks noChangeAspect="1"/>
          </p:cNvPicPr>
          <p:nvPr/>
        </p:nvPicPr>
        <p:blipFill>
          <a:blip r:embed="rId6"/>
          <a:stretch>
            <a:fillRect/>
          </a:stretch>
        </p:blipFill>
        <p:spPr>
          <a:xfrm>
            <a:off x="7176699" y="5477978"/>
            <a:ext cx="1236460" cy="824050"/>
          </a:xfrm>
          <a:prstGeom prst="rect">
            <a:avLst/>
          </a:prstGeom>
        </p:spPr>
      </p:pic>
      <p:grpSp>
        <p:nvGrpSpPr>
          <p:cNvPr id="76" name="Group 75">
            <a:extLst>
              <a:ext uri="{FF2B5EF4-FFF2-40B4-BE49-F238E27FC236}">
                <a16:creationId xmlns:a16="http://schemas.microsoft.com/office/drawing/2014/main" id="{F2800F49-994E-42CA-A133-F732EB3C098D}"/>
              </a:ext>
            </a:extLst>
          </p:cNvPr>
          <p:cNvGrpSpPr/>
          <p:nvPr/>
        </p:nvGrpSpPr>
        <p:grpSpPr>
          <a:xfrm>
            <a:off x="9571338" y="5747930"/>
            <a:ext cx="1092055" cy="505909"/>
            <a:chOff x="7557973" y="2938143"/>
            <a:chExt cx="1842870" cy="853734"/>
          </a:xfrm>
        </p:grpSpPr>
        <p:sp>
          <p:nvSpPr>
            <p:cNvPr id="77" name="Freeform: Shape 76">
              <a:extLst>
                <a:ext uri="{FF2B5EF4-FFF2-40B4-BE49-F238E27FC236}">
                  <a16:creationId xmlns:a16="http://schemas.microsoft.com/office/drawing/2014/main" id="{75A5F479-2AF2-4291-911C-6207BE463903}"/>
                </a:ext>
              </a:extLst>
            </p:cNvPr>
            <p:cNvSpPr/>
            <p:nvPr/>
          </p:nvSpPr>
          <p:spPr>
            <a:xfrm>
              <a:off x="7557973" y="3319843"/>
              <a:ext cx="1842870" cy="472034"/>
            </a:xfrm>
            <a:custGeom>
              <a:avLst/>
              <a:gdLst>
                <a:gd name="connsiteX0" fmla="*/ 0 w 1441938"/>
                <a:gd name="connsiteY0" fmla="*/ 21101 h 351692"/>
                <a:gd name="connsiteX1" fmla="*/ 717452 w 1441938"/>
                <a:gd name="connsiteY1" fmla="*/ 0 h 351692"/>
                <a:gd name="connsiteX2" fmla="*/ 1441938 w 1441938"/>
                <a:gd name="connsiteY2" fmla="*/ 168812 h 351692"/>
                <a:gd name="connsiteX3" fmla="*/ 745587 w 1441938"/>
                <a:gd name="connsiteY3" fmla="*/ 351692 h 351692"/>
                <a:gd name="connsiteX4" fmla="*/ 0 w 1441938"/>
                <a:gd name="connsiteY4" fmla="*/ 21101 h 351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938" h="351692">
                  <a:moveTo>
                    <a:pt x="0" y="21101"/>
                  </a:moveTo>
                  <a:lnTo>
                    <a:pt x="717452" y="0"/>
                  </a:lnTo>
                  <a:lnTo>
                    <a:pt x="1441938" y="168812"/>
                  </a:lnTo>
                  <a:lnTo>
                    <a:pt x="745587" y="351692"/>
                  </a:lnTo>
                  <a:lnTo>
                    <a:pt x="0" y="21101"/>
                  </a:lnTo>
                  <a:close/>
                </a:path>
              </a:pathLst>
            </a:custGeom>
            <a:solidFill>
              <a:schemeClr val="accent5">
                <a:lumMod val="50000"/>
              </a:schemeClr>
            </a:solidFill>
            <a:effectLst>
              <a:softEdge rad="635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78" name="Picture 77" descr="A picture containing text, businesscard, coffee table&#10;&#10;Description automatically generated">
              <a:extLst>
                <a:ext uri="{FF2B5EF4-FFF2-40B4-BE49-F238E27FC236}">
                  <a16:creationId xmlns:a16="http://schemas.microsoft.com/office/drawing/2014/main" id="{4EE08A1F-6C50-4584-8F26-CBAEDF74227B}"/>
                </a:ext>
              </a:extLst>
            </p:cNvPr>
            <p:cNvPicPr>
              <a:picLocks noChangeAspect="1"/>
            </p:cNvPicPr>
            <p:nvPr/>
          </p:nvPicPr>
          <p:blipFill>
            <a:blip r:embed="rId7"/>
            <a:stretch>
              <a:fillRect/>
            </a:stretch>
          </p:blipFill>
          <p:spPr>
            <a:xfrm>
              <a:off x="7856628" y="2938143"/>
              <a:ext cx="1332911" cy="732398"/>
            </a:xfrm>
            <a:prstGeom prst="rect">
              <a:avLst/>
            </a:prstGeom>
          </p:spPr>
        </p:pic>
      </p:grpSp>
      <p:sp>
        <p:nvSpPr>
          <p:cNvPr id="79" name="TextBox 78">
            <a:extLst>
              <a:ext uri="{FF2B5EF4-FFF2-40B4-BE49-F238E27FC236}">
                <a16:creationId xmlns:a16="http://schemas.microsoft.com/office/drawing/2014/main" id="{2C4187F8-8E1B-465F-93CF-B82EF22EFD50}"/>
              </a:ext>
            </a:extLst>
          </p:cNvPr>
          <p:cNvSpPr txBox="1"/>
          <p:nvPr/>
        </p:nvSpPr>
        <p:spPr>
          <a:xfrm>
            <a:off x="6227176" y="2230866"/>
            <a:ext cx="5716249" cy="72026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Additional savings needed </a:t>
            </a:r>
            <a:br>
              <a:rPr lang="en-US" sz="2200" kern="100" dirty="0">
                <a:solidFill>
                  <a:schemeClr val="bg1"/>
                </a:solidFill>
                <a:latin typeface="Fidelity Sans" panose="020B0503030202020204"/>
              </a:rPr>
            </a:br>
            <a:r>
              <a:rPr lang="en-US" sz="2200" kern="100" dirty="0">
                <a:solidFill>
                  <a:schemeClr val="bg1"/>
                </a:solidFill>
                <a:latin typeface="Fidelity Sans" panose="020B0503030202020204"/>
              </a:rPr>
              <a:t>(per month)</a:t>
            </a:r>
          </a:p>
        </p:txBody>
      </p:sp>
      <p:sp>
        <p:nvSpPr>
          <p:cNvPr id="80" name="Rectangle 79">
            <a:extLst>
              <a:ext uri="{FF2B5EF4-FFF2-40B4-BE49-F238E27FC236}">
                <a16:creationId xmlns:a16="http://schemas.microsoft.com/office/drawing/2014/main" id="{A267AF84-C51E-48CE-9BAC-364589CEA61C}"/>
              </a:ext>
            </a:extLst>
          </p:cNvPr>
          <p:cNvSpPr/>
          <p:nvPr/>
        </p:nvSpPr>
        <p:spPr>
          <a:xfrm>
            <a:off x="8439905" y="3099030"/>
            <a:ext cx="103793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1" name="TextBox 80">
            <a:extLst>
              <a:ext uri="{FF2B5EF4-FFF2-40B4-BE49-F238E27FC236}">
                <a16:creationId xmlns:a16="http://schemas.microsoft.com/office/drawing/2014/main" id="{A85A76F0-1FDD-4A02-A5D7-CC8FC816DAEE}"/>
              </a:ext>
            </a:extLst>
          </p:cNvPr>
          <p:cNvSpPr txBox="1"/>
          <p:nvPr/>
        </p:nvSpPr>
        <p:spPr>
          <a:xfrm>
            <a:off x="8392825" y="3092770"/>
            <a:ext cx="1132098"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$138</a:t>
            </a:r>
          </a:p>
        </p:txBody>
      </p:sp>
      <p:pic>
        <p:nvPicPr>
          <p:cNvPr id="82" name="Graphic 81">
            <a:extLst>
              <a:ext uri="{FF2B5EF4-FFF2-40B4-BE49-F238E27FC236}">
                <a16:creationId xmlns:a16="http://schemas.microsoft.com/office/drawing/2014/main" id="{5A5200EC-714C-4B31-B9AB-D01E3657B1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9378" y="3839927"/>
            <a:ext cx="238991" cy="159327"/>
          </a:xfrm>
          <a:prstGeom prst="rect">
            <a:avLst/>
          </a:prstGeom>
        </p:spPr>
      </p:pic>
      <p:sp>
        <p:nvSpPr>
          <p:cNvPr id="83" name="Freeform 21">
            <a:extLst>
              <a:ext uri="{FF2B5EF4-FFF2-40B4-BE49-F238E27FC236}">
                <a16:creationId xmlns:a16="http://schemas.microsoft.com/office/drawing/2014/main" id="{CD9B7DC2-9C99-475B-A47C-C67ECF8234E7}"/>
              </a:ext>
            </a:extLst>
          </p:cNvPr>
          <p:cNvSpPr>
            <a:spLocks noEditPoints="1"/>
          </p:cNvSpPr>
          <p:nvPr/>
        </p:nvSpPr>
        <p:spPr bwMode="auto">
          <a:xfrm rot="14877821">
            <a:off x="464443" y="6161814"/>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6762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C6C4B703-8FA9-4866-94D1-28C70AA20CC7}"/>
              </a:ext>
            </a:extLst>
          </p:cNvPr>
          <p:cNvSpPr/>
          <p:nvPr/>
        </p:nvSpPr>
        <p:spPr>
          <a:xfrm>
            <a:off x="6092239" y="0"/>
            <a:ext cx="6096000" cy="6858000"/>
          </a:xfrm>
          <a:prstGeom prst="rect">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grpSp>
        <p:nvGrpSpPr>
          <p:cNvPr id="83" name="Group 82">
            <a:extLst>
              <a:ext uri="{FF2B5EF4-FFF2-40B4-BE49-F238E27FC236}">
                <a16:creationId xmlns:a16="http://schemas.microsoft.com/office/drawing/2014/main" id="{00135A26-A522-41DA-A93A-F28DC261E7E9}"/>
              </a:ext>
            </a:extLst>
          </p:cNvPr>
          <p:cNvGrpSpPr/>
          <p:nvPr/>
        </p:nvGrpSpPr>
        <p:grpSpPr>
          <a:xfrm>
            <a:off x="10718679" y="127872"/>
            <a:ext cx="1389363" cy="1107409"/>
            <a:chOff x="10718679" y="127872"/>
            <a:chExt cx="1389363" cy="1107409"/>
          </a:xfrm>
        </p:grpSpPr>
        <p:sp>
          <p:nvSpPr>
            <p:cNvPr id="84" name="Freeform 17">
              <a:extLst>
                <a:ext uri="{FF2B5EF4-FFF2-40B4-BE49-F238E27FC236}">
                  <a16:creationId xmlns:a16="http://schemas.microsoft.com/office/drawing/2014/main" id="{6CA42DB5-DD83-4DE9-B378-6788D4787B68}"/>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8">
              <a:extLst>
                <a:ext uri="{FF2B5EF4-FFF2-40B4-BE49-F238E27FC236}">
                  <a16:creationId xmlns:a16="http://schemas.microsoft.com/office/drawing/2014/main" id="{E77E1372-80B7-4726-ADD1-22ABB00C3E0E}"/>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9">
              <a:extLst>
                <a:ext uri="{FF2B5EF4-FFF2-40B4-BE49-F238E27FC236}">
                  <a16:creationId xmlns:a16="http://schemas.microsoft.com/office/drawing/2014/main" id="{F3CFEEAF-2B07-4684-99CA-43E63754480E}"/>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20">
              <a:extLst>
                <a:ext uri="{FF2B5EF4-FFF2-40B4-BE49-F238E27FC236}">
                  <a16:creationId xmlns:a16="http://schemas.microsoft.com/office/drawing/2014/main" id="{A1F77AFF-ABBC-4666-A53E-7F84734D9678}"/>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21">
              <a:extLst>
                <a:ext uri="{FF2B5EF4-FFF2-40B4-BE49-F238E27FC236}">
                  <a16:creationId xmlns:a16="http://schemas.microsoft.com/office/drawing/2014/main" id="{2A964F2D-4DA1-42CF-AFB4-015DB0382F10}"/>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34">
              <a:extLst>
                <a:ext uri="{FF2B5EF4-FFF2-40B4-BE49-F238E27FC236}">
                  <a16:creationId xmlns:a16="http://schemas.microsoft.com/office/drawing/2014/main" id="{DCC3DC71-1345-4803-AC77-C948C0147732}"/>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35">
              <a:extLst>
                <a:ext uri="{FF2B5EF4-FFF2-40B4-BE49-F238E27FC236}">
                  <a16:creationId xmlns:a16="http://schemas.microsoft.com/office/drawing/2014/main" id="{B34E46D6-0ABB-408C-855F-426DC0710486}"/>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36">
              <a:extLst>
                <a:ext uri="{FF2B5EF4-FFF2-40B4-BE49-F238E27FC236}">
                  <a16:creationId xmlns:a16="http://schemas.microsoft.com/office/drawing/2014/main" id="{AA5BFB3F-E071-4C38-9709-00AE4074DB03}"/>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37">
              <a:extLst>
                <a:ext uri="{FF2B5EF4-FFF2-40B4-BE49-F238E27FC236}">
                  <a16:creationId xmlns:a16="http://schemas.microsoft.com/office/drawing/2014/main" id="{CE21B8CB-B4BD-47B2-8B41-0EE9A1F7B582}"/>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38">
              <a:extLst>
                <a:ext uri="{FF2B5EF4-FFF2-40B4-BE49-F238E27FC236}">
                  <a16:creationId xmlns:a16="http://schemas.microsoft.com/office/drawing/2014/main" id="{BB6DC67F-F67C-4F26-9C0B-9C6A8C0CDDB9}"/>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51">
              <a:extLst>
                <a:ext uri="{FF2B5EF4-FFF2-40B4-BE49-F238E27FC236}">
                  <a16:creationId xmlns:a16="http://schemas.microsoft.com/office/drawing/2014/main" id="{C706A9EA-5CF8-4CDE-8B01-A990476D7E30}"/>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52">
              <a:extLst>
                <a:ext uri="{FF2B5EF4-FFF2-40B4-BE49-F238E27FC236}">
                  <a16:creationId xmlns:a16="http://schemas.microsoft.com/office/drawing/2014/main" id="{833380C8-97B9-4AEE-ABD3-BC09D8ACE451}"/>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53">
              <a:extLst>
                <a:ext uri="{FF2B5EF4-FFF2-40B4-BE49-F238E27FC236}">
                  <a16:creationId xmlns:a16="http://schemas.microsoft.com/office/drawing/2014/main" id="{645B09DB-16C8-42B8-B677-235E700E6773}"/>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54">
              <a:extLst>
                <a:ext uri="{FF2B5EF4-FFF2-40B4-BE49-F238E27FC236}">
                  <a16:creationId xmlns:a16="http://schemas.microsoft.com/office/drawing/2014/main" id="{51E919E5-DAB8-4BD2-BE21-7B37E5579BA1}"/>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55">
              <a:extLst>
                <a:ext uri="{FF2B5EF4-FFF2-40B4-BE49-F238E27FC236}">
                  <a16:creationId xmlns:a16="http://schemas.microsoft.com/office/drawing/2014/main" id="{72D26B15-4C49-437B-9082-7BD9935A5F3B}"/>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4">
              <a:extLst>
                <a:ext uri="{FF2B5EF4-FFF2-40B4-BE49-F238E27FC236}">
                  <a16:creationId xmlns:a16="http://schemas.microsoft.com/office/drawing/2014/main" id="{0E7DB965-63C5-44FA-967E-9E457498CB4A}"/>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35">
              <a:extLst>
                <a:ext uri="{FF2B5EF4-FFF2-40B4-BE49-F238E27FC236}">
                  <a16:creationId xmlns:a16="http://schemas.microsoft.com/office/drawing/2014/main" id="{974ABC5D-7F9B-4221-8208-7FBB42B904BE}"/>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36">
              <a:extLst>
                <a:ext uri="{FF2B5EF4-FFF2-40B4-BE49-F238E27FC236}">
                  <a16:creationId xmlns:a16="http://schemas.microsoft.com/office/drawing/2014/main" id="{454DD068-0CC6-4C04-8E39-31D2164C2E89}"/>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37">
              <a:extLst>
                <a:ext uri="{FF2B5EF4-FFF2-40B4-BE49-F238E27FC236}">
                  <a16:creationId xmlns:a16="http://schemas.microsoft.com/office/drawing/2014/main" id="{15825823-CAC9-49B7-A951-FBE9DF123A66}"/>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8">
              <a:extLst>
                <a:ext uri="{FF2B5EF4-FFF2-40B4-BE49-F238E27FC236}">
                  <a16:creationId xmlns:a16="http://schemas.microsoft.com/office/drawing/2014/main" id="{D642F20C-CB6F-4A79-B395-FAD0264C23A2}"/>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4" name="TextBox 103">
            <a:extLst>
              <a:ext uri="{FF2B5EF4-FFF2-40B4-BE49-F238E27FC236}">
                <a16:creationId xmlns:a16="http://schemas.microsoft.com/office/drawing/2014/main" id="{1BF92357-2D1E-4148-9847-54582E683792}"/>
              </a:ext>
            </a:extLst>
          </p:cNvPr>
          <p:cNvSpPr txBox="1"/>
          <p:nvPr/>
        </p:nvSpPr>
        <p:spPr>
          <a:xfrm>
            <a:off x="7772401" y="718460"/>
            <a:ext cx="2322300" cy="34785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Current savings</a:t>
            </a:r>
          </a:p>
        </p:txBody>
      </p:sp>
      <p:sp>
        <p:nvSpPr>
          <p:cNvPr id="105" name="Rectangle 104">
            <a:extLst>
              <a:ext uri="{FF2B5EF4-FFF2-40B4-BE49-F238E27FC236}">
                <a16:creationId xmlns:a16="http://schemas.microsoft.com/office/drawing/2014/main" id="{37E4A9D6-979D-43D7-9227-C49D6E65D811}"/>
              </a:ext>
            </a:extLst>
          </p:cNvPr>
          <p:cNvSpPr/>
          <p:nvPr/>
        </p:nvSpPr>
        <p:spPr>
          <a:xfrm>
            <a:off x="8484978" y="1197258"/>
            <a:ext cx="89714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06" name="TextBox 105">
            <a:extLst>
              <a:ext uri="{FF2B5EF4-FFF2-40B4-BE49-F238E27FC236}">
                <a16:creationId xmlns:a16="http://schemas.microsoft.com/office/drawing/2014/main" id="{CC6918AA-83C0-4137-B381-066C48D90913}"/>
              </a:ext>
            </a:extLst>
          </p:cNvPr>
          <p:cNvSpPr txBox="1"/>
          <p:nvPr/>
        </p:nvSpPr>
        <p:spPr>
          <a:xfrm>
            <a:off x="8547052" y="1180111"/>
            <a:ext cx="772999"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$79</a:t>
            </a:r>
          </a:p>
        </p:txBody>
      </p:sp>
      <p:sp>
        <p:nvSpPr>
          <p:cNvPr id="107" name="TextBox 106">
            <a:extLst>
              <a:ext uri="{FF2B5EF4-FFF2-40B4-BE49-F238E27FC236}">
                <a16:creationId xmlns:a16="http://schemas.microsoft.com/office/drawing/2014/main" id="{074E432B-F6AA-4F65-A70C-8C692294718A}"/>
              </a:ext>
            </a:extLst>
          </p:cNvPr>
          <p:cNvSpPr txBox="1"/>
          <p:nvPr/>
        </p:nvSpPr>
        <p:spPr>
          <a:xfrm>
            <a:off x="7128655" y="4190698"/>
            <a:ext cx="4011549" cy="34785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Savings goal (per month)</a:t>
            </a:r>
          </a:p>
        </p:txBody>
      </p:sp>
      <p:sp>
        <p:nvSpPr>
          <p:cNvPr id="108" name="Rectangle 107">
            <a:extLst>
              <a:ext uri="{FF2B5EF4-FFF2-40B4-BE49-F238E27FC236}">
                <a16:creationId xmlns:a16="http://schemas.microsoft.com/office/drawing/2014/main" id="{5DF4539C-F83C-4F49-B6B4-916EC190953C}"/>
              </a:ext>
            </a:extLst>
          </p:cNvPr>
          <p:cNvSpPr/>
          <p:nvPr/>
        </p:nvSpPr>
        <p:spPr>
          <a:xfrm>
            <a:off x="8486720" y="4686455"/>
            <a:ext cx="103793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09" name="TextBox 108">
            <a:extLst>
              <a:ext uri="{FF2B5EF4-FFF2-40B4-BE49-F238E27FC236}">
                <a16:creationId xmlns:a16="http://schemas.microsoft.com/office/drawing/2014/main" id="{3FD92CA9-7147-46FF-9ECA-BAD2F79F8F2B}"/>
              </a:ext>
            </a:extLst>
          </p:cNvPr>
          <p:cNvSpPr txBox="1"/>
          <p:nvPr/>
        </p:nvSpPr>
        <p:spPr>
          <a:xfrm>
            <a:off x="8439640" y="4693273"/>
            <a:ext cx="1132098"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$217</a:t>
            </a:r>
          </a:p>
        </p:txBody>
      </p:sp>
      <p:pic>
        <p:nvPicPr>
          <p:cNvPr id="110" name="Graphic 109">
            <a:extLst>
              <a:ext uri="{FF2B5EF4-FFF2-40B4-BE49-F238E27FC236}">
                <a16:creationId xmlns:a16="http://schemas.microsoft.com/office/drawing/2014/main" id="{CB4D2F34-764F-42C7-B91E-E297EA53B4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14056" y="1923640"/>
            <a:ext cx="238991" cy="159327"/>
          </a:xfrm>
          <a:prstGeom prst="rect">
            <a:avLst/>
          </a:prstGeom>
        </p:spPr>
      </p:pic>
      <p:grpSp>
        <p:nvGrpSpPr>
          <p:cNvPr id="111" name="Group 110">
            <a:extLst>
              <a:ext uri="{FF2B5EF4-FFF2-40B4-BE49-F238E27FC236}">
                <a16:creationId xmlns:a16="http://schemas.microsoft.com/office/drawing/2014/main" id="{928DA2A8-A318-48CE-9FD9-E6679E82DFEE}"/>
              </a:ext>
            </a:extLst>
          </p:cNvPr>
          <p:cNvGrpSpPr/>
          <p:nvPr/>
        </p:nvGrpSpPr>
        <p:grpSpPr>
          <a:xfrm>
            <a:off x="8453574" y="5602489"/>
            <a:ext cx="994244" cy="670511"/>
            <a:chOff x="5076268" y="2713633"/>
            <a:chExt cx="1565757" cy="1055935"/>
          </a:xfrm>
        </p:grpSpPr>
        <p:sp>
          <p:nvSpPr>
            <p:cNvPr id="112" name="Freeform: Shape 111">
              <a:extLst>
                <a:ext uri="{FF2B5EF4-FFF2-40B4-BE49-F238E27FC236}">
                  <a16:creationId xmlns:a16="http://schemas.microsoft.com/office/drawing/2014/main" id="{628A67E2-8A9D-4E3E-B8B7-4B68DA2C8B0A}"/>
                </a:ext>
              </a:extLst>
            </p:cNvPr>
            <p:cNvSpPr/>
            <p:nvPr/>
          </p:nvSpPr>
          <p:spPr>
            <a:xfrm rot="21123492">
              <a:off x="5962116" y="3468775"/>
              <a:ext cx="679909" cy="271707"/>
            </a:xfrm>
            <a:custGeom>
              <a:avLst/>
              <a:gdLst>
                <a:gd name="connsiteX0" fmla="*/ 239151 w 485335"/>
                <a:gd name="connsiteY0" fmla="*/ 0 h 281354"/>
                <a:gd name="connsiteX1" fmla="*/ 239151 w 485335"/>
                <a:gd name="connsiteY1" fmla="*/ 0 h 281354"/>
                <a:gd name="connsiteX2" fmla="*/ 302455 w 485335"/>
                <a:gd name="connsiteY2" fmla="*/ 28135 h 281354"/>
                <a:gd name="connsiteX3" fmla="*/ 485335 w 485335"/>
                <a:gd name="connsiteY3" fmla="*/ 63305 h 281354"/>
                <a:gd name="connsiteX4" fmla="*/ 105508 w 485335"/>
                <a:gd name="connsiteY4" fmla="*/ 281354 h 281354"/>
                <a:gd name="connsiteX5" fmla="*/ 0 w 485335"/>
                <a:gd name="connsiteY5" fmla="*/ 196948 h 281354"/>
                <a:gd name="connsiteX6" fmla="*/ 239151 w 485335"/>
                <a:gd name="connsiteY6" fmla="*/ 0 h 2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335" h="281354">
                  <a:moveTo>
                    <a:pt x="239151" y="0"/>
                  </a:moveTo>
                  <a:lnTo>
                    <a:pt x="239151" y="0"/>
                  </a:lnTo>
                  <a:lnTo>
                    <a:pt x="302455" y="28135"/>
                  </a:lnTo>
                  <a:lnTo>
                    <a:pt x="485335" y="63305"/>
                  </a:lnTo>
                  <a:lnTo>
                    <a:pt x="105508" y="281354"/>
                  </a:lnTo>
                  <a:lnTo>
                    <a:pt x="0" y="196948"/>
                  </a:lnTo>
                  <a:lnTo>
                    <a:pt x="239151" y="0"/>
                  </a:lnTo>
                  <a:close/>
                </a:path>
              </a:pathLst>
            </a:custGeom>
            <a:solidFill>
              <a:schemeClr val="accent5">
                <a:lumMod val="50000"/>
              </a:schemeClr>
            </a:solidFill>
            <a:effectLst>
              <a:softEdge rad="381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113" name="Picture 112" descr="A picture containing text, electronics, computer, black&#10;&#10;Description automatically generated">
              <a:extLst>
                <a:ext uri="{FF2B5EF4-FFF2-40B4-BE49-F238E27FC236}">
                  <a16:creationId xmlns:a16="http://schemas.microsoft.com/office/drawing/2014/main" id="{4F9E83FE-D20D-4B55-80A8-1B3839F5B627}"/>
                </a:ext>
              </a:extLst>
            </p:cNvPr>
            <p:cNvPicPr>
              <a:picLocks noChangeAspect="1"/>
            </p:cNvPicPr>
            <p:nvPr/>
          </p:nvPicPr>
          <p:blipFill>
            <a:blip r:embed="rId5"/>
            <a:stretch>
              <a:fillRect/>
            </a:stretch>
          </p:blipFill>
          <p:spPr>
            <a:xfrm>
              <a:off x="5076268" y="2713633"/>
              <a:ext cx="1393708" cy="1055935"/>
            </a:xfrm>
            <a:prstGeom prst="rect">
              <a:avLst/>
            </a:prstGeom>
          </p:spPr>
        </p:pic>
      </p:grpSp>
      <p:pic>
        <p:nvPicPr>
          <p:cNvPr id="114" name="Picture 113" descr="A picture containing text, sign&#10;&#10;Description automatically generated">
            <a:extLst>
              <a:ext uri="{FF2B5EF4-FFF2-40B4-BE49-F238E27FC236}">
                <a16:creationId xmlns:a16="http://schemas.microsoft.com/office/drawing/2014/main" id="{C34D030D-B60F-4E8E-8432-A1A5CE1EA489}"/>
              </a:ext>
            </a:extLst>
          </p:cNvPr>
          <p:cNvPicPr>
            <a:picLocks noChangeAspect="1"/>
          </p:cNvPicPr>
          <p:nvPr/>
        </p:nvPicPr>
        <p:blipFill>
          <a:blip r:embed="rId6"/>
          <a:stretch>
            <a:fillRect/>
          </a:stretch>
        </p:blipFill>
        <p:spPr>
          <a:xfrm>
            <a:off x="7176699" y="5477978"/>
            <a:ext cx="1236460" cy="824050"/>
          </a:xfrm>
          <a:prstGeom prst="rect">
            <a:avLst/>
          </a:prstGeom>
        </p:spPr>
      </p:pic>
      <p:grpSp>
        <p:nvGrpSpPr>
          <p:cNvPr id="115" name="Group 114">
            <a:extLst>
              <a:ext uri="{FF2B5EF4-FFF2-40B4-BE49-F238E27FC236}">
                <a16:creationId xmlns:a16="http://schemas.microsoft.com/office/drawing/2014/main" id="{2AF54154-90CF-4704-84A0-43A1B12249EE}"/>
              </a:ext>
            </a:extLst>
          </p:cNvPr>
          <p:cNvGrpSpPr/>
          <p:nvPr/>
        </p:nvGrpSpPr>
        <p:grpSpPr>
          <a:xfrm>
            <a:off x="9571338" y="5747930"/>
            <a:ext cx="1092055" cy="505909"/>
            <a:chOff x="7557973" y="2938143"/>
            <a:chExt cx="1842870" cy="853734"/>
          </a:xfrm>
        </p:grpSpPr>
        <p:sp>
          <p:nvSpPr>
            <p:cNvPr id="116" name="Freeform: Shape 115">
              <a:extLst>
                <a:ext uri="{FF2B5EF4-FFF2-40B4-BE49-F238E27FC236}">
                  <a16:creationId xmlns:a16="http://schemas.microsoft.com/office/drawing/2014/main" id="{036C25C7-4C0E-42C5-BCED-F83C8CAC869D}"/>
                </a:ext>
              </a:extLst>
            </p:cNvPr>
            <p:cNvSpPr/>
            <p:nvPr/>
          </p:nvSpPr>
          <p:spPr>
            <a:xfrm>
              <a:off x="7557973" y="3319843"/>
              <a:ext cx="1842870" cy="472034"/>
            </a:xfrm>
            <a:custGeom>
              <a:avLst/>
              <a:gdLst>
                <a:gd name="connsiteX0" fmla="*/ 0 w 1441938"/>
                <a:gd name="connsiteY0" fmla="*/ 21101 h 351692"/>
                <a:gd name="connsiteX1" fmla="*/ 717452 w 1441938"/>
                <a:gd name="connsiteY1" fmla="*/ 0 h 351692"/>
                <a:gd name="connsiteX2" fmla="*/ 1441938 w 1441938"/>
                <a:gd name="connsiteY2" fmla="*/ 168812 h 351692"/>
                <a:gd name="connsiteX3" fmla="*/ 745587 w 1441938"/>
                <a:gd name="connsiteY3" fmla="*/ 351692 h 351692"/>
                <a:gd name="connsiteX4" fmla="*/ 0 w 1441938"/>
                <a:gd name="connsiteY4" fmla="*/ 21101 h 351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938" h="351692">
                  <a:moveTo>
                    <a:pt x="0" y="21101"/>
                  </a:moveTo>
                  <a:lnTo>
                    <a:pt x="717452" y="0"/>
                  </a:lnTo>
                  <a:lnTo>
                    <a:pt x="1441938" y="168812"/>
                  </a:lnTo>
                  <a:lnTo>
                    <a:pt x="745587" y="351692"/>
                  </a:lnTo>
                  <a:lnTo>
                    <a:pt x="0" y="21101"/>
                  </a:lnTo>
                  <a:close/>
                </a:path>
              </a:pathLst>
            </a:custGeom>
            <a:solidFill>
              <a:schemeClr val="accent5">
                <a:lumMod val="50000"/>
              </a:schemeClr>
            </a:solidFill>
            <a:effectLst>
              <a:softEdge rad="63500"/>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pic>
          <p:nvPicPr>
            <p:cNvPr id="117" name="Picture 116" descr="A picture containing text, businesscard, coffee table&#10;&#10;Description automatically generated">
              <a:extLst>
                <a:ext uri="{FF2B5EF4-FFF2-40B4-BE49-F238E27FC236}">
                  <a16:creationId xmlns:a16="http://schemas.microsoft.com/office/drawing/2014/main" id="{CEF5B808-A39C-4257-8A16-06F6A64AB12D}"/>
                </a:ext>
              </a:extLst>
            </p:cNvPr>
            <p:cNvPicPr>
              <a:picLocks noChangeAspect="1"/>
            </p:cNvPicPr>
            <p:nvPr/>
          </p:nvPicPr>
          <p:blipFill>
            <a:blip r:embed="rId7"/>
            <a:stretch>
              <a:fillRect/>
            </a:stretch>
          </p:blipFill>
          <p:spPr>
            <a:xfrm>
              <a:off x="7856628" y="2938143"/>
              <a:ext cx="1332911" cy="732398"/>
            </a:xfrm>
            <a:prstGeom prst="rect">
              <a:avLst/>
            </a:prstGeom>
          </p:spPr>
        </p:pic>
      </p:grpSp>
      <p:sp>
        <p:nvSpPr>
          <p:cNvPr id="118" name="TextBox 117">
            <a:extLst>
              <a:ext uri="{FF2B5EF4-FFF2-40B4-BE49-F238E27FC236}">
                <a16:creationId xmlns:a16="http://schemas.microsoft.com/office/drawing/2014/main" id="{FD0C5255-FBD5-4479-9FC0-8ADA4A5B813C}"/>
              </a:ext>
            </a:extLst>
          </p:cNvPr>
          <p:cNvSpPr txBox="1"/>
          <p:nvPr/>
        </p:nvSpPr>
        <p:spPr>
          <a:xfrm>
            <a:off x="6227176" y="2230866"/>
            <a:ext cx="5716249" cy="720262"/>
          </a:xfrm>
          <a:prstGeom prst="rect">
            <a:avLst/>
          </a:prstGeom>
          <a:noFill/>
        </p:spPr>
        <p:txBody>
          <a:bodyPr wrap="square" lIns="0" tIns="0" rIns="0" bIns="0" rtlCol="0">
            <a:spAutoFit/>
          </a:bodyPr>
          <a:lstStyle/>
          <a:p>
            <a:pPr algn="ctr">
              <a:lnSpc>
                <a:spcPct val="110000"/>
              </a:lnSpc>
              <a:spcAft>
                <a:spcPts val="1200"/>
              </a:spcAft>
            </a:pPr>
            <a:r>
              <a:rPr lang="en-US" sz="2200" kern="100" dirty="0">
                <a:solidFill>
                  <a:schemeClr val="bg1"/>
                </a:solidFill>
                <a:latin typeface="Fidelity Sans" panose="020B0503030202020204"/>
              </a:rPr>
              <a:t>Additional savings needed </a:t>
            </a:r>
            <a:br>
              <a:rPr lang="en-US" sz="2200" kern="100" dirty="0">
                <a:solidFill>
                  <a:schemeClr val="bg1"/>
                </a:solidFill>
                <a:latin typeface="Fidelity Sans" panose="020B0503030202020204"/>
              </a:rPr>
            </a:br>
            <a:r>
              <a:rPr lang="en-US" sz="2200" kern="100" dirty="0">
                <a:solidFill>
                  <a:schemeClr val="bg1"/>
                </a:solidFill>
                <a:latin typeface="Fidelity Sans" panose="020B0503030202020204"/>
              </a:rPr>
              <a:t>(per month)</a:t>
            </a:r>
          </a:p>
        </p:txBody>
      </p:sp>
      <p:sp>
        <p:nvSpPr>
          <p:cNvPr id="119" name="Rectangle 118">
            <a:extLst>
              <a:ext uri="{FF2B5EF4-FFF2-40B4-BE49-F238E27FC236}">
                <a16:creationId xmlns:a16="http://schemas.microsoft.com/office/drawing/2014/main" id="{2F38DCC4-1CEE-4061-8D10-97744ECDE2E4}"/>
              </a:ext>
            </a:extLst>
          </p:cNvPr>
          <p:cNvSpPr/>
          <p:nvPr/>
        </p:nvSpPr>
        <p:spPr>
          <a:xfrm>
            <a:off x="8439905" y="3099030"/>
            <a:ext cx="1037938" cy="505908"/>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20" name="TextBox 119">
            <a:extLst>
              <a:ext uri="{FF2B5EF4-FFF2-40B4-BE49-F238E27FC236}">
                <a16:creationId xmlns:a16="http://schemas.microsoft.com/office/drawing/2014/main" id="{1ADEBE43-7128-4E5E-A9D2-2E384961F0E9}"/>
              </a:ext>
            </a:extLst>
          </p:cNvPr>
          <p:cNvSpPr txBox="1"/>
          <p:nvPr/>
        </p:nvSpPr>
        <p:spPr>
          <a:xfrm>
            <a:off x="8392825" y="3092770"/>
            <a:ext cx="1132098" cy="505908"/>
          </a:xfrm>
          <a:prstGeom prst="rect">
            <a:avLst/>
          </a:prstGeom>
          <a:noFill/>
        </p:spPr>
        <p:txBody>
          <a:bodyPr wrap="square" lIns="0" tIns="0" rIns="0" bIns="0" rtlCol="0">
            <a:spAutoFit/>
          </a:bodyPr>
          <a:lstStyle/>
          <a:p>
            <a:pPr algn="ctr">
              <a:lnSpc>
                <a:spcPct val="110000"/>
              </a:lnSpc>
              <a:spcAft>
                <a:spcPts val="1200"/>
              </a:spcAft>
            </a:pPr>
            <a:r>
              <a:rPr lang="en-US" sz="3200" b="1" kern="100" dirty="0">
                <a:solidFill>
                  <a:srgbClr val="68228E"/>
                </a:solidFill>
                <a:latin typeface="Fidelity Sans" panose="020B0503030202020204"/>
              </a:rPr>
              <a:t>$138</a:t>
            </a:r>
          </a:p>
        </p:txBody>
      </p:sp>
      <p:pic>
        <p:nvPicPr>
          <p:cNvPr id="121" name="Graphic 120">
            <a:extLst>
              <a:ext uri="{FF2B5EF4-FFF2-40B4-BE49-F238E27FC236}">
                <a16:creationId xmlns:a16="http://schemas.microsoft.com/office/drawing/2014/main" id="{F62825C8-C094-4971-B05C-355B85537B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9378" y="3839927"/>
            <a:ext cx="238991" cy="159327"/>
          </a:xfrm>
          <a:prstGeom prst="rect">
            <a:avLst/>
          </a:prstGeom>
        </p:spPr>
      </p:pic>
      <p:graphicFrame>
        <p:nvGraphicFramePr>
          <p:cNvPr id="122" name="Table 25">
            <a:extLst>
              <a:ext uri="{FF2B5EF4-FFF2-40B4-BE49-F238E27FC236}">
                <a16:creationId xmlns:a16="http://schemas.microsoft.com/office/drawing/2014/main" id="{A590D526-F15C-419A-B276-28161448BF3F}"/>
              </a:ext>
            </a:extLst>
          </p:cNvPr>
          <p:cNvGraphicFramePr>
            <a:graphicFrameLocks noGrp="1"/>
          </p:cNvGraphicFramePr>
          <p:nvPr>
            <p:extLst>
              <p:ext uri="{D42A27DB-BD31-4B8C-83A1-F6EECF244321}">
                <p14:modId xmlns:p14="http://schemas.microsoft.com/office/powerpoint/2010/main" val="3409749182"/>
              </p:ext>
            </p:extLst>
          </p:nvPr>
        </p:nvGraphicFramePr>
        <p:xfrm>
          <a:off x="709263" y="5770157"/>
          <a:ext cx="4876800" cy="370840"/>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370840">
                <a:tc>
                  <a:txBody>
                    <a:bodyPr/>
                    <a:lstStyle/>
                    <a:p>
                      <a:r>
                        <a:rPr lang="en-US" sz="1600" b="0" dirty="0">
                          <a:solidFill>
                            <a:schemeClr val="bg1"/>
                          </a:solidFill>
                        </a:rPr>
                        <a:t>Total expenses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$461</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bl>
          </a:graphicData>
        </a:graphic>
      </p:graphicFrame>
      <p:graphicFrame>
        <p:nvGraphicFramePr>
          <p:cNvPr id="123" name="Table 25">
            <a:extLst>
              <a:ext uri="{FF2B5EF4-FFF2-40B4-BE49-F238E27FC236}">
                <a16:creationId xmlns:a16="http://schemas.microsoft.com/office/drawing/2014/main" id="{BD111920-E6EA-4EA7-83FC-095FEE8AA035}"/>
              </a:ext>
            </a:extLst>
          </p:cNvPr>
          <p:cNvGraphicFramePr>
            <a:graphicFrameLocks noGrp="1"/>
          </p:cNvGraphicFramePr>
          <p:nvPr/>
        </p:nvGraphicFramePr>
        <p:xfrm>
          <a:off x="709263" y="1524443"/>
          <a:ext cx="4876800" cy="1211241"/>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accent5">
                              <a:lumMod val="50000"/>
                            </a:schemeClr>
                          </a:solidFill>
                          <a:latin typeface="+mn-lt"/>
                        </a:rPr>
                        <a:t>Monthly transit pass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accent5">
                              <a:lumMod val="50000"/>
                            </a:schemeClr>
                          </a:solidFill>
                          <a:latin typeface="+mn-lt"/>
                        </a:rPr>
                        <a:t>Gym membership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-$13</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03747">
                <a:tc>
                  <a:txBody>
                    <a:bodyPr/>
                    <a:lstStyle/>
                    <a:p>
                      <a:r>
                        <a:rPr lang="en-US" sz="1600" b="0" dirty="0">
                          <a:solidFill>
                            <a:schemeClr val="accent5">
                              <a:lumMod val="50000"/>
                            </a:schemeClr>
                          </a:solidFill>
                          <a:latin typeface="+mn-lt"/>
                        </a:rPr>
                        <a:t>Phone plan contribution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accent5">
                              <a:lumMod val="50000"/>
                            </a:schemeClr>
                          </a:solidFill>
                          <a:latin typeface="+mn-lt"/>
                        </a:rPr>
                        <a:t>-$35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124" name="Table 123">
            <a:extLst>
              <a:ext uri="{FF2B5EF4-FFF2-40B4-BE49-F238E27FC236}">
                <a16:creationId xmlns:a16="http://schemas.microsoft.com/office/drawing/2014/main" id="{A23EAB46-9929-4008-A395-6F1B37D8108C}"/>
              </a:ext>
            </a:extLst>
          </p:cNvPr>
          <p:cNvGraphicFramePr>
            <a:graphicFrameLocks noGrp="1"/>
          </p:cNvGraphicFramePr>
          <p:nvPr/>
        </p:nvGraphicFramePr>
        <p:xfrm>
          <a:off x="709263" y="3112017"/>
          <a:ext cx="4876800" cy="2526416"/>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403747">
                <a:tc>
                  <a:txBody>
                    <a:bodyPr/>
                    <a:lstStyle/>
                    <a:p>
                      <a:r>
                        <a:rPr lang="en-US" sz="1600" b="0" dirty="0">
                          <a:solidFill>
                            <a:schemeClr val="bg1"/>
                          </a:solidFill>
                        </a:rPr>
                        <a:t>Snacks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-$48</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r h="403747">
                <a:tc>
                  <a:txBody>
                    <a:bodyPr/>
                    <a:lstStyle/>
                    <a:p>
                      <a:r>
                        <a:rPr lang="en-US" sz="1600" b="0" dirty="0">
                          <a:solidFill>
                            <a:schemeClr val="bg1"/>
                          </a:solidFill>
                        </a:rPr>
                        <a:t>Morning beverage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-$80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9960496"/>
                  </a:ext>
                </a:extLst>
              </a:tr>
              <a:tr h="403747">
                <a:tc>
                  <a:txBody>
                    <a:bodyPr/>
                    <a:lstStyle/>
                    <a:p>
                      <a:r>
                        <a:rPr lang="en-US" sz="1600" b="0" dirty="0">
                          <a:solidFill>
                            <a:schemeClr val="bg1"/>
                          </a:solidFill>
                        </a:rPr>
                        <a:t>Meals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-$75</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843214"/>
                  </a:ext>
                </a:extLst>
              </a:tr>
              <a:tr h="403747">
                <a:tc>
                  <a:txBody>
                    <a:bodyPr/>
                    <a:lstStyle/>
                    <a:p>
                      <a:r>
                        <a:rPr lang="en-US" sz="1600" b="0" dirty="0">
                          <a:solidFill>
                            <a:schemeClr val="bg1"/>
                          </a:solidFill>
                        </a:rPr>
                        <a:t>Clothing</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-$100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5005904"/>
                  </a:ext>
                </a:extLst>
              </a:tr>
              <a:tr h="455714">
                <a:tc>
                  <a:txBody>
                    <a:bodyPr/>
                    <a:lstStyle/>
                    <a:p>
                      <a:r>
                        <a:rPr lang="en-US" sz="1600" b="0" kern="1200" dirty="0">
                          <a:solidFill>
                            <a:schemeClr val="bg1"/>
                          </a:solidFill>
                          <a:latin typeface="+mn-lt"/>
                          <a:ea typeface="+mn-ea"/>
                          <a:cs typeface="+mn-cs"/>
                        </a:rPr>
                        <a:t>Personal care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kern="1200" dirty="0">
                          <a:solidFill>
                            <a:schemeClr val="bg1"/>
                          </a:solidFill>
                          <a:latin typeface="+mn-lt"/>
                          <a:ea typeface="+mn-ea"/>
                          <a:cs typeface="+mn-cs"/>
                        </a:rPr>
                        <a:t>-$30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7806019"/>
                  </a:ext>
                </a:extLst>
              </a:tr>
              <a:tr h="455714">
                <a:tc>
                  <a:txBody>
                    <a:bodyPr/>
                    <a:lstStyle/>
                    <a:p>
                      <a:r>
                        <a:rPr lang="en-US" sz="1600" b="0" dirty="0">
                          <a:solidFill>
                            <a:schemeClr val="bg1"/>
                          </a:solidFill>
                        </a:rPr>
                        <a:t>Entertainment</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rPr>
                        <a:t>-$50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62443"/>
                  </a:ext>
                </a:extLst>
              </a:tr>
            </a:tbl>
          </a:graphicData>
        </a:graphic>
      </p:graphicFrame>
      <p:graphicFrame>
        <p:nvGraphicFramePr>
          <p:cNvPr id="125" name="Table 25">
            <a:extLst>
              <a:ext uri="{FF2B5EF4-FFF2-40B4-BE49-F238E27FC236}">
                <a16:creationId xmlns:a16="http://schemas.microsoft.com/office/drawing/2014/main" id="{2BF75799-C694-4870-BDFF-B4EA82B1A795}"/>
              </a:ext>
            </a:extLst>
          </p:cNvPr>
          <p:cNvGraphicFramePr>
            <a:graphicFrameLocks noGrp="1"/>
          </p:cNvGraphicFramePr>
          <p:nvPr/>
        </p:nvGraphicFramePr>
        <p:xfrm>
          <a:off x="709263" y="718460"/>
          <a:ext cx="4876800" cy="370840"/>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117065809"/>
                    </a:ext>
                  </a:extLst>
                </a:gridCol>
                <a:gridCol w="1727200">
                  <a:extLst>
                    <a:ext uri="{9D8B030D-6E8A-4147-A177-3AD203B41FA5}">
                      <a16:colId xmlns:a16="http://schemas.microsoft.com/office/drawing/2014/main" val="1422392717"/>
                    </a:ext>
                  </a:extLst>
                </a:gridCol>
              </a:tblGrid>
              <a:tr h="370840">
                <a:tc>
                  <a:txBody>
                    <a:bodyPr/>
                    <a:lstStyle/>
                    <a:p>
                      <a:r>
                        <a:rPr lang="en-US" sz="1600" b="0" dirty="0">
                          <a:solidFill>
                            <a:schemeClr val="bg1"/>
                          </a:solidFill>
                          <a:latin typeface="+mn-lt"/>
                        </a:rPr>
                        <a:t>Retail Job</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solidFill>
                            <a:schemeClr val="bg1"/>
                          </a:solidFill>
                          <a:latin typeface="+mn-lt"/>
                        </a:rPr>
                        <a:t>+$540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768804"/>
                  </a:ext>
                </a:extLst>
              </a:tr>
            </a:tbl>
          </a:graphicData>
        </a:graphic>
      </p:graphicFrame>
      <p:sp>
        <p:nvSpPr>
          <p:cNvPr id="126" name="TextBox 125">
            <a:extLst>
              <a:ext uri="{FF2B5EF4-FFF2-40B4-BE49-F238E27FC236}">
                <a16:creationId xmlns:a16="http://schemas.microsoft.com/office/drawing/2014/main" id="{FF7C1A9A-2D24-4DCC-8C3A-9E46F9DBD918}"/>
              </a:ext>
            </a:extLst>
          </p:cNvPr>
          <p:cNvSpPr txBox="1"/>
          <p:nvPr/>
        </p:nvSpPr>
        <p:spPr>
          <a:xfrm>
            <a:off x="728313" y="1269939"/>
            <a:ext cx="591829" cy="246221"/>
          </a:xfrm>
          <a:prstGeom prst="rect">
            <a:avLst/>
          </a:prstGeom>
          <a:noFill/>
        </p:spPr>
        <p:txBody>
          <a:bodyPr wrap="none" rtlCol="0" anchor="ctr">
            <a:spAutoFit/>
          </a:bodyPr>
          <a:lstStyle/>
          <a:p>
            <a:r>
              <a:rPr lang="en-US" sz="1000" b="1" spc="50" dirty="0">
                <a:solidFill>
                  <a:schemeClr val="accent5">
                    <a:lumMod val="50000"/>
                  </a:schemeClr>
                </a:solidFill>
                <a:latin typeface="Fidelity Sans" panose="020B0503030202020204" pitchFamily="34" charset="0"/>
              </a:rPr>
              <a:t>FIXED</a:t>
            </a:r>
          </a:p>
        </p:txBody>
      </p:sp>
      <p:sp>
        <p:nvSpPr>
          <p:cNvPr id="127" name="TextBox 126">
            <a:extLst>
              <a:ext uri="{FF2B5EF4-FFF2-40B4-BE49-F238E27FC236}">
                <a16:creationId xmlns:a16="http://schemas.microsoft.com/office/drawing/2014/main" id="{31468700-688C-4218-9A5B-A453FE1B233A}"/>
              </a:ext>
            </a:extLst>
          </p:cNvPr>
          <p:cNvSpPr txBox="1"/>
          <p:nvPr/>
        </p:nvSpPr>
        <p:spPr>
          <a:xfrm>
            <a:off x="709263" y="2818923"/>
            <a:ext cx="853119" cy="246221"/>
          </a:xfrm>
          <a:prstGeom prst="rect">
            <a:avLst/>
          </a:prstGeom>
          <a:noFill/>
        </p:spPr>
        <p:txBody>
          <a:bodyPr wrap="none" rtlCol="0" anchor="ctr">
            <a:spAutoFit/>
          </a:bodyPr>
          <a:lstStyle/>
          <a:p>
            <a:r>
              <a:rPr lang="en-US" sz="1000" b="1" spc="50" dirty="0">
                <a:solidFill>
                  <a:schemeClr val="bg1"/>
                </a:solidFill>
                <a:latin typeface="Fidelity Sans" panose="020B0503030202020204" pitchFamily="34" charset="0"/>
              </a:rPr>
              <a:t>VARIABLE</a:t>
            </a:r>
          </a:p>
        </p:txBody>
      </p:sp>
      <p:sp>
        <p:nvSpPr>
          <p:cNvPr id="128" name="Freeform 21">
            <a:extLst>
              <a:ext uri="{FF2B5EF4-FFF2-40B4-BE49-F238E27FC236}">
                <a16:creationId xmlns:a16="http://schemas.microsoft.com/office/drawing/2014/main" id="{18234535-00FB-4E44-B5AC-72EACB31D8C1}"/>
              </a:ext>
            </a:extLst>
          </p:cNvPr>
          <p:cNvSpPr>
            <a:spLocks noEditPoints="1"/>
          </p:cNvSpPr>
          <p:nvPr/>
        </p:nvSpPr>
        <p:spPr bwMode="auto">
          <a:xfrm rot="14877821">
            <a:off x="464443" y="6161814"/>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7528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900405-C9DD-4ABD-912C-996237420955}"/>
              </a:ext>
            </a:extLst>
          </p:cNvPr>
          <p:cNvPicPr>
            <a:picLocks noChangeAspect="1"/>
          </p:cNvPicPr>
          <p:nvPr/>
        </p:nvPicPr>
        <p:blipFill>
          <a:blip r:embed="rId3"/>
          <a:stretch>
            <a:fillRect/>
          </a:stretch>
        </p:blipFill>
        <p:spPr>
          <a:xfrm>
            <a:off x="0" y="0"/>
            <a:ext cx="12192000" cy="6857999"/>
          </a:xfrm>
          <a:prstGeom prst="rect">
            <a:avLst/>
          </a:prstGeom>
        </p:spPr>
      </p:pic>
      <p:pic>
        <p:nvPicPr>
          <p:cNvPr id="41" name="Picture 40" descr="Graphical user interface&#10;&#10;Description automatically generated">
            <a:extLst>
              <a:ext uri="{FF2B5EF4-FFF2-40B4-BE49-F238E27FC236}">
                <a16:creationId xmlns:a16="http://schemas.microsoft.com/office/drawing/2014/main" id="{C8C16F84-587E-4BA4-8AB7-00400C5A5198}"/>
              </a:ext>
            </a:extLst>
          </p:cNvPr>
          <p:cNvPicPr>
            <a:picLocks noChangeAspect="1"/>
          </p:cNvPicPr>
          <p:nvPr/>
        </p:nvPicPr>
        <p:blipFill>
          <a:blip r:embed="rId4"/>
          <a:stretch>
            <a:fillRect/>
          </a:stretch>
        </p:blipFill>
        <p:spPr>
          <a:xfrm>
            <a:off x="0" y="0"/>
            <a:ext cx="12192000" cy="6858000"/>
          </a:xfrm>
          <a:prstGeom prst="rect">
            <a:avLst/>
          </a:prstGeom>
        </p:spPr>
      </p:pic>
      <p:sp>
        <p:nvSpPr>
          <p:cNvPr id="23" name="Freeform 21">
            <a:extLst>
              <a:ext uri="{FF2B5EF4-FFF2-40B4-BE49-F238E27FC236}">
                <a16:creationId xmlns:a16="http://schemas.microsoft.com/office/drawing/2014/main" id="{444CD295-8356-4F3B-A87A-19A012542292}"/>
              </a:ext>
            </a:extLst>
          </p:cNvPr>
          <p:cNvSpPr>
            <a:spLocks noEditPoints="1"/>
          </p:cNvSpPr>
          <p:nvPr/>
        </p:nvSpPr>
        <p:spPr bwMode="auto">
          <a:xfrm rot="20932842">
            <a:off x="759309" y="596505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2">
            <a:extLst>
              <a:ext uri="{FF2B5EF4-FFF2-40B4-BE49-F238E27FC236}">
                <a16:creationId xmlns:a16="http://schemas.microsoft.com/office/drawing/2014/main" id="{825C2815-28A7-4FD3-897F-723E5A4097DC}"/>
              </a:ext>
            </a:extLst>
          </p:cNvPr>
          <p:cNvSpPr>
            <a:spLocks noEditPoints="1"/>
          </p:cNvSpPr>
          <p:nvPr/>
        </p:nvSpPr>
        <p:spPr bwMode="auto">
          <a:xfrm rot="780693">
            <a:off x="9510897" y="5998818"/>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9">
            <a:extLst>
              <a:ext uri="{FF2B5EF4-FFF2-40B4-BE49-F238E27FC236}">
                <a16:creationId xmlns:a16="http://schemas.microsoft.com/office/drawing/2014/main" id="{B8EE1241-FFA7-4351-B1F7-53A2D85FA798}"/>
              </a:ext>
            </a:extLst>
          </p:cNvPr>
          <p:cNvSpPr>
            <a:spLocks noEditPoints="1"/>
          </p:cNvSpPr>
          <p:nvPr/>
        </p:nvSpPr>
        <p:spPr bwMode="auto">
          <a:xfrm rot="1672198">
            <a:off x="10176322" y="30522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0">
            <a:extLst>
              <a:ext uri="{FF2B5EF4-FFF2-40B4-BE49-F238E27FC236}">
                <a16:creationId xmlns:a16="http://schemas.microsoft.com/office/drawing/2014/main" id="{6AEE3D43-0DB8-4018-B70D-87C257208EBC}"/>
              </a:ext>
            </a:extLst>
          </p:cNvPr>
          <p:cNvSpPr>
            <a:spLocks noEditPoints="1"/>
          </p:cNvSpPr>
          <p:nvPr/>
        </p:nvSpPr>
        <p:spPr bwMode="auto">
          <a:xfrm>
            <a:off x="3674489" y="3636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9">
            <a:extLst>
              <a:ext uri="{FF2B5EF4-FFF2-40B4-BE49-F238E27FC236}">
                <a16:creationId xmlns:a16="http://schemas.microsoft.com/office/drawing/2014/main" id="{49DEC2EC-426D-4BAB-BC59-0E282C85FE19}"/>
              </a:ext>
            </a:extLst>
          </p:cNvPr>
          <p:cNvSpPr>
            <a:spLocks noEditPoints="1"/>
          </p:cNvSpPr>
          <p:nvPr/>
        </p:nvSpPr>
        <p:spPr bwMode="auto">
          <a:xfrm rot="19913815">
            <a:off x="1878250" y="527200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0">
            <a:extLst>
              <a:ext uri="{FF2B5EF4-FFF2-40B4-BE49-F238E27FC236}">
                <a16:creationId xmlns:a16="http://schemas.microsoft.com/office/drawing/2014/main" id="{A973626F-57FB-4827-BC4A-586BEBFC4557}"/>
              </a:ext>
            </a:extLst>
          </p:cNvPr>
          <p:cNvSpPr>
            <a:spLocks noEditPoints="1"/>
          </p:cNvSpPr>
          <p:nvPr/>
        </p:nvSpPr>
        <p:spPr bwMode="auto">
          <a:xfrm>
            <a:off x="11335232" y="35688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2">
            <a:extLst>
              <a:ext uri="{FF2B5EF4-FFF2-40B4-BE49-F238E27FC236}">
                <a16:creationId xmlns:a16="http://schemas.microsoft.com/office/drawing/2014/main" id="{D3C4A62F-2850-43EA-9123-6980505E2A03}"/>
              </a:ext>
            </a:extLst>
          </p:cNvPr>
          <p:cNvSpPr>
            <a:spLocks noEditPoints="1"/>
          </p:cNvSpPr>
          <p:nvPr/>
        </p:nvSpPr>
        <p:spPr bwMode="auto">
          <a:xfrm>
            <a:off x="11169968" y="171603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09ECF2E4-AFB5-4391-9DFF-B2B933B94B36}"/>
              </a:ext>
            </a:extLst>
          </p:cNvPr>
          <p:cNvSpPr>
            <a:spLocks noEditPoints="1"/>
          </p:cNvSpPr>
          <p:nvPr/>
        </p:nvSpPr>
        <p:spPr bwMode="auto">
          <a:xfrm rot="730753">
            <a:off x="8781697" y="4912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2">
            <a:extLst>
              <a:ext uri="{FF2B5EF4-FFF2-40B4-BE49-F238E27FC236}">
                <a16:creationId xmlns:a16="http://schemas.microsoft.com/office/drawing/2014/main" id="{1C4216AD-0012-4378-A3F6-F0CE6C70CA38}"/>
              </a:ext>
            </a:extLst>
          </p:cNvPr>
          <p:cNvSpPr>
            <a:spLocks noEditPoints="1"/>
          </p:cNvSpPr>
          <p:nvPr/>
        </p:nvSpPr>
        <p:spPr bwMode="auto">
          <a:xfrm rot="20453861" flipH="1">
            <a:off x="1478649" y="2828230"/>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DA8A90BB-EB6D-4FEA-87C6-6A44F2BBDF02}"/>
              </a:ext>
            </a:extLst>
          </p:cNvPr>
          <p:cNvGrpSpPr/>
          <p:nvPr/>
        </p:nvGrpSpPr>
        <p:grpSpPr>
          <a:xfrm>
            <a:off x="4069589" y="2473615"/>
            <a:ext cx="4374939" cy="1626889"/>
            <a:chOff x="4385691" y="2124937"/>
            <a:chExt cx="4374939" cy="1626889"/>
          </a:xfrm>
        </p:grpSpPr>
        <p:sp>
          <p:nvSpPr>
            <p:cNvPr id="12" name="Rectangle 11">
              <a:extLst>
                <a:ext uri="{FF2B5EF4-FFF2-40B4-BE49-F238E27FC236}">
                  <a16:creationId xmlns:a16="http://schemas.microsoft.com/office/drawing/2014/main" id="{3CACCC6F-E8BE-4FC6-82CA-DEF6C3AB22EB}"/>
                </a:ext>
              </a:extLst>
            </p:cNvPr>
            <p:cNvSpPr/>
            <p:nvPr/>
          </p:nvSpPr>
          <p:spPr>
            <a:xfrm>
              <a:off x="4597017" y="3212330"/>
              <a:ext cx="4036443"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 name="TextBox 4">
              <a:extLst>
                <a:ext uri="{FF2B5EF4-FFF2-40B4-BE49-F238E27FC236}">
                  <a16:creationId xmlns:a16="http://schemas.microsoft.com/office/drawing/2014/main" id="{145F2BF7-794F-44B6-AD35-71B4411B452E}"/>
                </a:ext>
              </a:extLst>
            </p:cNvPr>
            <p:cNvSpPr txBox="1"/>
            <p:nvPr/>
          </p:nvSpPr>
          <p:spPr>
            <a:xfrm>
              <a:off x="4385691" y="2124937"/>
              <a:ext cx="4374939" cy="1589281"/>
            </a:xfrm>
            <a:prstGeom prst="rect">
              <a:avLst/>
            </a:prstGeom>
            <a:noFill/>
          </p:spPr>
          <p:txBody>
            <a:bodyPr wrap="square" lIns="0" tIns="0" rIns="0" bIns="0" rtlCol="0">
              <a:spAutoFit/>
            </a:bodyPr>
            <a:lstStyle/>
            <a:p>
              <a:pPr>
                <a:lnSpc>
                  <a:spcPct val="110000"/>
                </a:lnSpc>
                <a:spcBef>
                  <a:spcPts val="800"/>
                </a:spcBef>
                <a:spcAft>
                  <a:spcPts val="400"/>
                </a:spcAft>
              </a:pPr>
              <a:r>
                <a:rPr lang="en-US" sz="3200" kern="100" dirty="0">
                  <a:solidFill>
                    <a:schemeClr val="accent3">
                      <a:lumMod val="50000"/>
                    </a:schemeClr>
                  </a:solidFill>
                  <a:latin typeface="Fidelity Sans" panose="020B0503030202020204" pitchFamily="34" charset="0"/>
                </a:rPr>
                <a:t>List all the ways </a:t>
              </a:r>
              <a:br>
                <a:rPr lang="en-US" sz="3200" kern="100" dirty="0">
                  <a:solidFill>
                    <a:schemeClr val="accent3">
                      <a:lumMod val="50000"/>
                    </a:schemeClr>
                  </a:solidFill>
                  <a:latin typeface="Fidelity Sans" panose="020B0503030202020204" pitchFamily="34" charset="0"/>
                </a:rPr>
              </a:br>
              <a:r>
                <a:rPr lang="en-US" sz="3200" kern="100" dirty="0">
                  <a:solidFill>
                    <a:schemeClr val="accent3">
                      <a:lumMod val="50000"/>
                    </a:schemeClr>
                  </a:solidFill>
                  <a:latin typeface="Fidelity Sans" panose="020B0503030202020204" pitchFamily="34" charset="0"/>
                </a:rPr>
                <a:t>in your life that </a:t>
              </a:r>
              <a:br>
                <a:rPr lang="en-US" sz="3200" kern="100" dirty="0">
                  <a:solidFill>
                    <a:schemeClr val="accent3">
                      <a:lumMod val="50000"/>
                    </a:schemeClr>
                  </a:solidFill>
                  <a:latin typeface="Fidelity Sans" panose="020B0503030202020204" pitchFamily="34" charset="0"/>
                </a:rPr>
              </a:br>
              <a:r>
                <a:rPr lang="en-US" sz="3200" kern="100" dirty="0">
                  <a:solidFill>
                    <a:schemeClr val="accent3">
                      <a:lumMod val="50000"/>
                    </a:schemeClr>
                  </a:solidFill>
                  <a:latin typeface="Fidelity Sans" panose="020B0503030202020204" pitchFamily="34" charset="0"/>
                </a:rPr>
                <a:t>   </a:t>
              </a:r>
              <a:r>
                <a:rPr lang="en-US" sz="3200" b="1" kern="100" dirty="0">
                  <a:solidFill>
                    <a:schemeClr val="accent3"/>
                  </a:solidFill>
                  <a:latin typeface="Fidelity Sans" panose="020B0503030202020204" pitchFamily="34" charset="0"/>
                </a:rPr>
                <a:t>you can save money</a:t>
              </a:r>
            </a:p>
          </p:txBody>
        </p:sp>
      </p:grpSp>
    </p:spTree>
    <p:extLst>
      <p:ext uri="{BB962C8B-B14F-4D97-AF65-F5344CB8AC3E}">
        <p14:creationId xmlns:p14="http://schemas.microsoft.com/office/powerpoint/2010/main" val="5444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72B89E49-3932-4C22-90D8-AB4AC608ADBA}"/>
              </a:ext>
            </a:extLst>
          </p:cNvPr>
          <p:cNvPicPr>
            <a:picLocks noChangeAspect="1"/>
          </p:cNvPicPr>
          <p:nvPr/>
        </p:nvPicPr>
        <p:blipFill>
          <a:blip r:embed="rId3"/>
          <a:stretch>
            <a:fillRect/>
          </a:stretch>
        </p:blipFill>
        <p:spPr>
          <a:xfrm>
            <a:off x="0" y="0"/>
            <a:ext cx="12192000" cy="6857999"/>
          </a:xfrm>
          <a:prstGeom prst="rect">
            <a:avLst/>
          </a:prstGeom>
        </p:spPr>
      </p:pic>
      <p:pic>
        <p:nvPicPr>
          <p:cNvPr id="43" name="Picture 42" descr="Graphical user interface&#10;&#10;Description automatically generated">
            <a:extLst>
              <a:ext uri="{FF2B5EF4-FFF2-40B4-BE49-F238E27FC236}">
                <a16:creationId xmlns:a16="http://schemas.microsoft.com/office/drawing/2014/main" id="{01D7A05E-69C8-4462-8A85-70348DADBEC4}"/>
              </a:ext>
            </a:extLst>
          </p:cNvPr>
          <p:cNvPicPr>
            <a:picLocks noChangeAspect="1"/>
          </p:cNvPicPr>
          <p:nvPr/>
        </p:nvPicPr>
        <p:blipFill>
          <a:blip r:embed="rId4"/>
          <a:stretch>
            <a:fillRect/>
          </a:stretch>
        </p:blipFill>
        <p:spPr>
          <a:xfrm>
            <a:off x="0" y="0"/>
            <a:ext cx="12192000" cy="6858000"/>
          </a:xfrm>
          <a:prstGeom prst="rect">
            <a:avLst/>
          </a:prstGeom>
        </p:spPr>
      </p:pic>
      <p:sp>
        <p:nvSpPr>
          <p:cNvPr id="44" name="Freeform 21">
            <a:extLst>
              <a:ext uri="{FF2B5EF4-FFF2-40B4-BE49-F238E27FC236}">
                <a16:creationId xmlns:a16="http://schemas.microsoft.com/office/drawing/2014/main" id="{F3BA0A22-98DB-49EC-A2D1-B165539851A6}"/>
              </a:ext>
            </a:extLst>
          </p:cNvPr>
          <p:cNvSpPr>
            <a:spLocks noEditPoints="1"/>
          </p:cNvSpPr>
          <p:nvPr/>
        </p:nvSpPr>
        <p:spPr bwMode="auto">
          <a:xfrm rot="20932842">
            <a:off x="759309" y="596505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2">
            <a:extLst>
              <a:ext uri="{FF2B5EF4-FFF2-40B4-BE49-F238E27FC236}">
                <a16:creationId xmlns:a16="http://schemas.microsoft.com/office/drawing/2014/main" id="{B1BCA6D0-F955-46F0-B271-F17BA03778A2}"/>
              </a:ext>
            </a:extLst>
          </p:cNvPr>
          <p:cNvSpPr>
            <a:spLocks noEditPoints="1"/>
          </p:cNvSpPr>
          <p:nvPr/>
        </p:nvSpPr>
        <p:spPr bwMode="auto">
          <a:xfrm rot="780693">
            <a:off x="9510897" y="5998818"/>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9">
            <a:extLst>
              <a:ext uri="{FF2B5EF4-FFF2-40B4-BE49-F238E27FC236}">
                <a16:creationId xmlns:a16="http://schemas.microsoft.com/office/drawing/2014/main" id="{54CAA617-A792-4A32-8625-56C32063AAE0}"/>
              </a:ext>
            </a:extLst>
          </p:cNvPr>
          <p:cNvSpPr>
            <a:spLocks noEditPoints="1"/>
          </p:cNvSpPr>
          <p:nvPr/>
        </p:nvSpPr>
        <p:spPr bwMode="auto">
          <a:xfrm rot="1672198">
            <a:off x="10176322" y="30522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0">
            <a:extLst>
              <a:ext uri="{FF2B5EF4-FFF2-40B4-BE49-F238E27FC236}">
                <a16:creationId xmlns:a16="http://schemas.microsoft.com/office/drawing/2014/main" id="{47355129-6C24-49D9-81DE-1FD003EAEB18}"/>
              </a:ext>
            </a:extLst>
          </p:cNvPr>
          <p:cNvSpPr>
            <a:spLocks noEditPoints="1"/>
          </p:cNvSpPr>
          <p:nvPr/>
        </p:nvSpPr>
        <p:spPr bwMode="auto">
          <a:xfrm>
            <a:off x="3674489" y="3636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9">
            <a:extLst>
              <a:ext uri="{FF2B5EF4-FFF2-40B4-BE49-F238E27FC236}">
                <a16:creationId xmlns:a16="http://schemas.microsoft.com/office/drawing/2014/main" id="{59ECD055-5354-4375-B8CD-9CFA3324AF14}"/>
              </a:ext>
            </a:extLst>
          </p:cNvPr>
          <p:cNvSpPr>
            <a:spLocks noEditPoints="1"/>
          </p:cNvSpPr>
          <p:nvPr/>
        </p:nvSpPr>
        <p:spPr bwMode="auto">
          <a:xfrm rot="19913815">
            <a:off x="1878250" y="527200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20">
            <a:extLst>
              <a:ext uri="{FF2B5EF4-FFF2-40B4-BE49-F238E27FC236}">
                <a16:creationId xmlns:a16="http://schemas.microsoft.com/office/drawing/2014/main" id="{F83736AC-D042-4335-87F6-29F21A2D2D89}"/>
              </a:ext>
            </a:extLst>
          </p:cNvPr>
          <p:cNvSpPr>
            <a:spLocks noEditPoints="1"/>
          </p:cNvSpPr>
          <p:nvPr/>
        </p:nvSpPr>
        <p:spPr bwMode="auto">
          <a:xfrm>
            <a:off x="11335232" y="35688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42">
            <a:extLst>
              <a:ext uri="{FF2B5EF4-FFF2-40B4-BE49-F238E27FC236}">
                <a16:creationId xmlns:a16="http://schemas.microsoft.com/office/drawing/2014/main" id="{0FA6F6B8-CB30-4F34-9EC7-72F7805D5F26}"/>
              </a:ext>
            </a:extLst>
          </p:cNvPr>
          <p:cNvSpPr>
            <a:spLocks noEditPoints="1"/>
          </p:cNvSpPr>
          <p:nvPr/>
        </p:nvSpPr>
        <p:spPr bwMode="auto">
          <a:xfrm>
            <a:off x="11169968" y="171603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21">
            <a:extLst>
              <a:ext uri="{FF2B5EF4-FFF2-40B4-BE49-F238E27FC236}">
                <a16:creationId xmlns:a16="http://schemas.microsoft.com/office/drawing/2014/main" id="{C777E982-371C-4384-B1BA-50CA975928CD}"/>
              </a:ext>
            </a:extLst>
          </p:cNvPr>
          <p:cNvSpPr>
            <a:spLocks noEditPoints="1"/>
          </p:cNvSpPr>
          <p:nvPr/>
        </p:nvSpPr>
        <p:spPr bwMode="auto">
          <a:xfrm rot="730753">
            <a:off x="8781697" y="4912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42">
            <a:extLst>
              <a:ext uri="{FF2B5EF4-FFF2-40B4-BE49-F238E27FC236}">
                <a16:creationId xmlns:a16="http://schemas.microsoft.com/office/drawing/2014/main" id="{50A6D326-44C3-4A74-A0A6-A4124F94D72C}"/>
              </a:ext>
            </a:extLst>
          </p:cNvPr>
          <p:cNvSpPr>
            <a:spLocks noEditPoints="1"/>
          </p:cNvSpPr>
          <p:nvPr/>
        </p:nvSpPr>
        <p:spPr bwMode="auto">
          <a:xfrm rot="20453861" flipH="1">
            <a:off x="1478649" y="2828230"/>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3" name="Group 52">
            <a:extLst>
              <a:ext uri="{FF2B5EF4-FFF2-40B4-BE49-F238E27FC236}">
                <a16:creationId xmlns:a16="http://schemas.microsoft.com/office/drawing/2014/main" id="{ABD7084F-D194-4117-BEC6-3D5EC2EE7CA1}"/>
              </a:ext>
            </a:extLst>
          </p:cNvPr>
          <p:cNvGrpSpPr/>
          <p:nvPr/>
        </p:nvGrpSpPr>
        <p:grpSpPr>
          <a:xfrm>
            <a:off x="4069589" y="2473615"/>
            <a:ext cx="4374939" cy="1626889"/>
            <a:chOff x="4385691" y="2124937"/>
            <a:chExt cx="4374939" cy="1626889"/>
          </a:xfrm>
        </p:grpSpPr>
        <p:sp>
          <p:nvSpPr>
            <p:cNvPr id="54" name="Rectangle 53">
              <a:extLst>
                <a:ext uri="{FF2B5EF4-FFF2-40B4-BE49-F238E27FC236}">
                  <a16:creationId xmlns:a16="http://schemas.microsoft.com/office/drawing/2014/main" id="{E7463719-B643-4B6A-AFDA-770F4A2FEDDE}"/>
                </a:ext>
              </a:extLst>
            </p:cNvPr>
            <p:cNvSpPr/>
            <p:nvPr/>
          </p:nvSpPr>
          <p:spPr>
            <a:xfrm>
              <a:off x="4597017" y="3212330"/>
              <a:ext cx="4036443"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5" name="TextBox 54">
              <a:extLst>
                <a:ext uri="{FF2B5EF4-FFF2-40B4-BE49-F238E27FC236}">
                  <a16:creationId xmlns:a16="http://schemas.microsoft.com/office/drawing/2014/main" id="{1ADC5E63-6EE5-42B5-A7C7-8CB449F80342}"/>
                </a:ext>
              </a:extLst>
            </p:cNvPr>
            <p:cNvSpPr txBox="1"/>
            <p:nvPr/>
          </p:nvSpPr>
          <p:spPr>
            <a:xfrm>
              <a:off x="4385691" y="2124937"/>
              <a:ext cx="4374939" cy="1589281"/>
            </a:xfrm>
            <a:prstGeom prst="rect">
              <a:avLst/>
            </a:prstGeom>
            <a:noFill/>
          </p:spPr>
          <p:txBody>
            <a:bodyPr wrap="square" lIns="0" tIns="0" rIns="0" bIns="0" rtlCol="0">
              <a:spAutoFit/>
            </a:bodyPr>
            <a:lstStyle/>
            <a:p>
              <a:pPr>
                <a:lnSpc>
                  <a:spcPct val="110000"/>
                </a:lnSpc>
                <a:spcBef>
                  <a:spcPts val="800"/>
                </a:spcBef>
                <a:spcAft>
                  <a:spcPts val="400"/>
                </a:spcAft>
              </a:pPr>
              <a:r>
                <a:rPr lang="en-US" sz="3200" kern="100" dirty="0">
                  <a:solidFill>
                    <a:schemeClr val="accent3">
                      <a:lumMod val="50000"/>
                    </a:schemeClr>
                  </a:solidFill>
                  <a:latin typeface="Fidelity Sans" panose="020B0503030202020204" pitchFamily="34" charset="0"/>
                </a:rPr>
                <a:t>List all the ways </a:t>
              </a:r>
              <a:br>
                <a:rPr lang="en-US" sz="3200" kern="100" dirty="0">
                  <a:solidFill>
                    <a:schemeClr val="accent3">
                      <a:lumMod val="50000"/>
                    </a:schemeClr>
                  </a:solidFill>
                  <a:latin typeface="Fidelity Sans" panose="020B0503030202020204" pitchFamily="34" charset="0"/>
                </a:rPr>
              </a:br>
              <a:r>
                <a:rPr lang="en-US" sz="3200" kern="100" dirty="0">
                  <a:solidFill>
                    <a:schemeClr val="accent3">
                      <a:lumMod val="50000"/>
                    </a:schemeClr>
                  </a:solidFill>
                  <a:latin typeface="Fidelity Sans" panose="020B0503030202020204" pitchFamily="34" charset="0"/>
                </a:rPr>
                <a:t>in your life that </a:t>
              </a:r>
              <a:br>
                <a:rPr lang="en-US" sz="3200" kern="100" dirty="0">
                  <a:solidFill>
                    <a:schemeClr val="accent3">
                      <a:lumMod val="50000"/>
                    </a:schemeClr>
                  </a:solidFill>
                  <a:latin typeface="Fidelity Sans" panose="020B0503030202020204" pitchFamily="34" charset="0"/>
                </a:rPr>
              </a:br>
              <a:r>
                <a:rPr lang="en-US" sz="3200" kern="100" dirty="0">
                  <a:solidFill>
                    <a:schemeClr val="accent3">
                      <a:lumMod val="50000"/>
                    </a:schemeClr>
                  </a:solidFill>
                  <a:latin typeface="Fidelity Sans" panose="020B0503030202020204" pitchFamily="34" charset="0"/>
                </a:rPr>
                <a:t>   </a:t>
              </a:r>
              <a:r>
                <a:rPr lang="en-US" sz="3200" b="1" kern="100" dirty="0">
                  <a:solidFill>
                    <a:schemeClr val="accent3"/>
                  </a:solidFill>
                  <a:latin typeface="Fidelity Sans" panose="020B0503030202020204" pitchFamily="34" charset="0"/>
                </a:rPr>
                <a:t>you can save money</a:t>
              </a:r>
            </a:p>
          </p:txBody>
        </p:sp>
      </p:grpSp>
    </p:spTree>
    <p:extLst>
      <p:ext uri="{BB962C8B-B14F-4D97-AF65-F5344CB8AC3E}">
        <p14:creationId xmlns:p14="http://schemas.microsoft.com/office/powerpoint/2010/main" val="1661479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B5681D11-850B-48A0-AA23-213CAA047DC0}"/>
              </a:ext>
            </a:extLst>
          </p:cNvPr>
          <p:cNvPicPr>
            <a:picLocks noChangeAspect="1"/>
          </p:cNvPicPr>
          <p:nvPr/>
        </p:nvPicPr>
        <p:blipFill rotWithShape="1">
          <a:blip r:embed="rId3"/>
          <a:srcRect l="335"/>
          <a:stretch/>
        </p:blipFill>
        <p:spPr>
          <a:xfrm>
            <a:off x="4937758" y="0"/>
            <a:ext cx="7254242" cy="6858000"/>
          </a:xfrm>
          <a:prstGeom prst="rect">
            <a:avLst/>
          </a:prstGeom>
        </p:spPr>
      </p:pic>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4"/>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1095375" y="1893286"/>
            <a:ext cx="2352675" cy="498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20" name="TextBox 19">
            <a:extLst>
              <a:ext uri="{FF2B5EF4-FFF2-40B4-BE49-F238E27FC236}">
                <a16:creationId xmlns:a16="http://schemas.microsoft.com/office/drawing/2014/main" id="{F832B38B-CB85-4CB7-BDAB-3049F25DB52C}"/>
              </a:ext>
            </a:extLst>
          </p:cNvPr>
          <p:cNvSpPr txBox="1"/>
          <p:nvPr/>
        </p:nvSpPr>
        <p:spPr>
          <a:xfrm>
            <a:off x="2739902" y="341616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200" b="1" i="0" u="none" strike="noStrike" kern="100" cap="none" spc="0" normalizeH="0" baseline="0" noProof="0" dirty="0">
                <a:ln>
                  <a:noFill/>
                </a:ln>
                <a:solidFill>
                  <a:schemeClr val="accent1">
                    <a:lumMod val="50000"/>
                  </a:schemeClr>
                </a:solidFill>
                <a:effectLst/>
                <a:uLnTx/>
                <a:uFillTx/>
                <a:latin typeface="Fidelity Sans" panose="020B0503030202020204" pitchFamily="34" charset="0"/>
                <a:ea typeface="+mn-ea"/>
                <a:cs typeface="+mn-cs"/>
              </a:rPr>
              <a:t>2/5 </a:t>
            </a:r>
            <a:br>
              <a:rPr kumimoji="0" lang="en-US" sz="3200" b="1" i="0" u="none" strike="noStrike" kern="100" cap="none" spc="0" normalizeH="0" baseline="0" noProof="0" dirty="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dirty="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dirty="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dirty="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dirty="0">
                <a:ln>
                  <a:noFill/>
                </a:ln>
                <a:solidFill>
                  <a:schemeClr val="accent1">
                    <a:lumMod val="50000"/>
                  </a:schemeClr>
                </a:solidFill>
                <a:effectLst/>
                <a:uLnTx/>
                <a:uFillTx/>
                <a:latin typeface="Fidelity Sans" panose="020B0503030202020204" pitchFamily="34" charset="0"/>
                <a:ea typeface="+mn-ea"/>
                <a:cs typeface="+mn-cs"/>
              </a:rPr>
              <a:t>Let’s collect them all!</a:t>
            </a:r>
          </a:p>
        </p:txBody>
      </p:sp>
      <p:grpSp>
        <p:nvGrpSpPr>
          <p:cNvPr id="2" name="Group 1">
            <a:extLst>
              <a:ext uri="{FF2B5EF4-FFF2-40B4-BE49-F238E27FC236}">
                <a16:creationId xmlns:a16="http://schemas.microsoft.com/office/drawing/2014/main" id="{FB64EB65-373D-4D22-AA12-C3272E2F2714}"/>
              </a:ext>
            </a:extLst>
          </p:cNvPr>
          <p:cNvGrpSpPr/>
          <p:nvPr/>
        </p:nvGrpSpPr>
        <p:grpSpPr>
          <a:xfrm>
            <a:off x="3501251" y="5784393"/>
            <a:ext cx="847532" cy="568430"/>
            <a:chOff x="350539" y="8439441"/>
            <a:chExt cx="847532" cy="568430"/>
          </a:xfrm>
        </p:grpSpPr>
        <p:sp>
          <p:nvSpPr>
            <p:cNvPr id="18" name="Freeform 13">
              <a:extLst>
                <a:ext uri="{FF2B5EF4-FFF2-40B4-BE49-F238E27FC236}">
                  <a16:creationId xmlns:a16="http://schemas.microsoft.com/office/drawing/2014/main" id="{D059FE4E-F9E4-4BDE-A403-81DE2FD47185}"/>
                </a:ext>
              </a:extLst>
            </p:cNvPr>
            <p:cNvSpPr>
              <a:spLocks/>
            </p:cNvSpPr>
            <p:nvPr/>
          </p:nvSpPr>
          <p:spPr bwMode="auto">
            <a:xfrm>
              <a:off x="350539" y="8439441"/>
              <a:ext cx="847532" cy="568430"/>
            </a:xfrm>
            <a:custGeom>
              <a:avLst/>
              <a:gdLst>
                <a:gd name="T0" fmla="*/ 550 w 731"/>
                <a:gd name="T1" fmla="*/ 194 h 490"/>
                <a:gd name="T2" fmla="*/ 325 w 731"/>
                <a:gd name="T3" fmla="*/ 8 h 490"/>
                <a:gd name="T4" fmla="*/ 131 w 731"/>
                <a:gd name="T5" fmla="*/ 202 h 490"/>
                <a:gd name="T6" fmla="*/ 137 w 731"/>
                <a:gd name="T7" fmla="*/ 273 h 490"/>
                <a:gd name="T8" fmla="*/ 125 w 731"/>
                <a:gd name="T9" fmla="*/ 280 h 490"/>
                <a:gd name="T10" fmla="*/ 109 w 731"/>
                <a:gd name="T11" fmla="*/ 265 h 490"/>
                <a:gd name="T12" fmla="*/ 72 w 731"/>
                <a:gd name="T13" fmla="*/ 275 h 490"/>
                <a:gd name="T14" fmla="*/ 4 w 731"/>
                <a:gd name="T15" fmla="*/ 470 h 490"/>
                <a:gd name="T16" fmla="*/ 18 w 731"/>
                <a:gd name="T17" fmla="*/ 490 h 490"/>
                <a:gd name="T18" fmla="*/ 87 w 731"/>
                <a:gd name="T19" fmla="*/ 490 h 490"/>
                <a:gd name="T20" fmla="*/ 265 w 731"/>
                <a:gd name="T21" fmla="*/ 490 h 490"/>
                <a:gd name="T22" fmla="*/ 354 w 731"/>
                <a:gd name="T23" fmla="*/ 490 h 490"/>
                <a:gd name="T24" fmla="*/ 628 w 731"/>
                <a:gd name="T25" fmla="*/ 490 h 490"/>
                <a:gd name="T26" fmla="*/ 713 w 731"/>
                <a:gd name="T27" fmla="*/ 490 h 490"/>
                <a:gd name="T28" fmla="*/ 727 w 731"/>
                <a:gd name="T29" fmla="*/ 470 h 490"/>
                <a:gd name="T30" fmla="*/ 636 w 731"/>
                <a:gd name="T31" fmla="*/ 207 h 490"/>
                <a:gd name="T32" fmla="*/ 587 w 731"/>
                <a:gd name="T33" fmla="*/ 194 h 490"/>
                <a:gd name="T34" fmla="*/ 573 w 731"/>
                <a:gd name="T35" fmla="*/ 204 h 490"/>
                <a:gd name="T36" fmla="*/ 550 w 731"/>
                <a:gd name="T37" fmla="*/ 1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1" h="490">
                  <a:moveTo>
                    <a:pt x="550" y="194"/>
                  </a:moveTo>
                  <a:cubicBezTo>
                    <a:pt x="537" y="84"/>
                    <a:pt x="440" y="0"/>
                    <a:pt x="325" y="8"/>
                  </a:cubicBezTo>
                  <a:cubicBezTo>
                    <a:pt x="222" y="16"/>
                    <a:pt x="139" y="99"/>
                    <a:pt x="131" y="202"/>
                  </a:cubicBezTo>
                  <a:cubicBezTo>
                    <a:pt x="129" y="226"/>
                    <a:pt x="131" y="250"/>
                    <a:pt x="137" y="273"/>
                  </a:cubicBezTo>
                  <a:cubicBezTo>
                    <a:pt x="139" y="280"/>
                    <a:pt x="131" y="285"/>
                    <a:pt x="125" y="280"/>
                  </a:cubicBezTo>
                  <a:cubicBezTo>
                    <a:pt x="109" y="265"/>
                    <a:pt x="109" y="265"/>
                    <a:pt x="109" y="265"/>
                  </a:cubicBezTo>
                  <a:cubicBezTo>
                    <a:pt x="97" y="254"/>
                    <a:pt x="77" y="259"/>
                    <a:pt x="72" y="275"/>
                  </a:cubicBezTo>
                  <a:cubicBezTo>
                    <a:pt x="4" y="470"/>
                    <a:pt x="4" y="470"/>
                    <a:pt x="4" y="470"/>
                  </a:cubicBezTo>
                  <a:cubicBezTo>
                    <a:pt x="0" y="480"/>
                    <a:pt x="8" y="490"/>
                    <a:pt x="18" y="490"/>
                  </a:cubicBezTo>
                  <a:cubicBezTo>
                    <a:pt x="87" y="490"/>
                    <a:pt x="87" y="490"/>
                    <a:pt x="87" y="490"/>
                  </a:cubicBezTo>
                  <a:cubicBezTo>
                    <a:pt x="265" y="490"/>
                    <a:pt x="265" y="490"/>
                    <a:pt x="265" y="490"/>
                  </a:cubicBezTo>
                  <a:cubicBezTo>
                    <a:pt x="354" y="490"/>
                    <a:pt x="354" y="490"/>
                    <a:pt x="354" y="490"/>
                  </a:cubicBezTo>
                  <a:cubicBezTo>
                    <a:pt x="628" y="490"/>
                    <a:pt x="628" y="490"/>
                    <a:pt x="628" y="490"/>
                  </a:cubicBezTo>
                  <a:cubicBezTo>
                    <a:pt x="713" y="490"/>
                    <a:pt x="713" y="490"/>
                    <a:pt x="713" y="490"/>
                  </a:cubicBezTo>
                  <a:cubicBezTo>
                    <a:pt x="723" y="490"/>
                    <a:pt x="731" y="480"/>
                    <a:pt x="727" y="470"/>
                  </a:cubicBezTo>
                  <a:cubicBezTo>
                    <a:pt x="636" y="207"/>
                    <a:pt x="636" y="207"/>
                    <a:pt x="636" y="207"/>
                  </a:cubicBezTo>
                  <a:cubicBezTo>
                    <a:pt x="629" y="186"/>
                    <a:pt x="603" y="180"/>
                    <a:pt x="587" y="194"/>
                  </a:cubicBezTo>
                  <a:cubicBezTo>
                    <a:pt x="573" y="204"/>
                    <a:pt x="573" y="204"/>
                    <a:pt x="573" y="204"/>
                  </a:cubicBezTo>
                  <a:cubicBezTo>
                    <a:pt x="564" y="210"/>
                    <a:pt x="552" y="205"/>
                    <a:pt x="550" y="19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19" name="TextBox 18">
              <a:extLst>
                <a:ext uri="{FF2B5EF4-FFF2-40B4-BE49-F238E27FC236}">
                  <a16:creationId xmlns:a16="http://schemas.microsoft.com/office/drawing/2014/main" id="{FEBCEC03-A516-4A58-BC00-37987407A7FE}"/>
                </a:ext>
              </a:extLst>
            </p:cNvPr>
            <p:cNvSpPr txBox="1"/>
            <p:nvPr/>
          </p:nvSpPr>
          <p:spPr>
            <a:xfrm>
              <a:off x="595226" y="8611621"/>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grpSp>
        <p:nvGrpSpPr>
          <p:cNvPr id="3" name="Group 2">
            <a:extLst>
              <a:ext uri="{FF2B5EF4-FFF2-40B4-BE49-F238E27FC236}">
                <a16:creationId xmlns:a16="http://schemas.microsoft.com/office/drawing/2014/main" id="{2B8C7300-8E43-4D77-A06F-09034C8F9688}"/>
              </a:ext>
            </a:extLst>
          </p:cNvPr>
          <p:cNvGrpSpPr/>
          <p:nvPr/>
        </p:nvGrpSpPr>
        <p:grpSpPr>
          <a:xfrm>
            <a:off x="2427987" y="5797794"/>
            <a:ext cx="777370" cy="568586"/>
            <a:chOff x="364676" y="7662286"/>
            <a:chExt cx="777370" cy="568586"/>
          </a:xfrm>
        </p:grpSpPr>
        <p:sp>
          <p:nvSpPr>
            <p:cNvPr id="21" name="Freeform 17">
              <a:extLst>
                <a:ext uri="{FF2B5EF4-FFF2-40B4-BE49-F238E27FC236}">
                  <a16:creationId xmlns:a16="http://schemas.microsoft.com/office/drawing/2014/main" id="{996BEA6F-E139-4B1D-A943-F40D11CB94BD}"/>
                </a:ext>
              </a:extLst>
            </p:cNvPr>
            <p:cNvSpPr>
              <a:spLocks/>
            </p:cNvSpPr>
            <p:nvPr/>
          </p:nvSpPr>
          <p:spPr bwMode="auto">
            <a:xfrm>
              <a:off x="364676" y="7662286"/>
              <a:ext cx="777370" cy="568586"/>
            </a:xfrm>
            <a:custGeom>
              <a:avLst/>
              <a:gdLst>
                <a:gd name="T0" fmla="*/ 280 w 725"/>
                <a:gd name="T1" fmla="*/ 44 h 461"/>
                <a:gd name="T2" fmla="*/ 194 w 725"/>
                <a:gd name="T3" fmla="*/ 6 h 461"/>
                <a:gd name="T4" fmla="*/ 167 w 725"/>
                <a:gd name="T5" fmla="*/ 25 h 461"/>
                <a:gd name="T6" fmla="*/ 168 w 725"/>
                <a:gd name="T7" fmla="*/ 53 h 461"/>
                <a:gd name="T8" fmla="*/ 148 w 725"/>
                <a:gd name="T9" fmla="*/ 74 h 461"/>
                <a:gd name="T10" fmla="*/ 54 w 725"/>
                <a:gd name="T11" fmla="*/ 71 h 461"/>
                <a:gd name="T12" fmla="*/ 38 w 725"/>
                <a:gd name="T13" fmla="*/ 104 h 461"/>
                <a:gd name="T14" fmla="*/ 58 w 725"/>
                <a:gd name="T15" fmla="*/ 126 h 461"/>
                <a:gd name="T16" fmla="*/ 48 w 725"/>
                <a:gd name="T17" fmla="*/ 158 h 461"/>
                <a:gd name="T18" fmla="*/ 21 w 725"/>
                <a:gd name="T19" fmla="*/ 165 h 461"/>
                <a:gd name="T20" fmla="*/ 10 w 725"/>
                <a:gd name="T21" fmla="*/ 197 h 461"/>
                <a:gd name="T22" fmla="*/ 63 w 725"/>
                <a:gd name="T23" fmla="*/ 256 h 461"/>
                <a:gd name="T24" fmla="*/ 61 w 725"/>
                <a:gd name="T25" fmla="*/ 284 h 461"/>
                <a:gd name="T26" fmla="*/ 18 w 725"/>
                <a:gd name="T27" fmla="*/ 322 h 461"/>
                <a:gd name="T28" fmla="*/ 26 w 725"/>
                <a:gd name="T29" fmla="*/ 356 h 461"/>
                <a:gd name="T30" fmla="*/ 53 w 725"/>
                <a:gd name="T31" fmla="*/ 364 h 461"/>
                <a:gd name="T32" fmla="*/ 65 w 725"/>
                <a:gd name="T33" fmla="*/ 391 h 461"/>
                <a:gd name="T34" fmla="*/ 61 w 725"/>
                <a:gd name="T35" fmla="*/ 400 h 461"/>
                <a:gd name="T36" fmla="*/ 81 w 725"/>
                <a:gd name="T37" fmla="*/ 427 h 461"/>
                <a:gd name="T38" fmla="*/ 147 w 725"/>
                <a:gd name="T39" fmla="*/ 420 h 461"/>
                <a:gd name="T40" fmla="*/ 169 w 725"/>
                <a:gd name="T41" fmla="*/ 436 h 461"/>
                <a:gd name="T42" fmla="*/ 169 w 725"/>
                <a:gd name="T43" fmla="*/ 436 h 461"/>
                <a:gd name="T44" fmla="*/ 197 w 725"/>
                <a:gd name="T45" fmla="*/ 451 h 461"/>
                <a:gd name="T46" fmla="*/ 278 w 725"/>
                <a:gd name="T47" fmla="*/ 415 h 461"/>
                <a:gd name="T48" fmla="*/ 303 w 725"/>
                <a:gd name="T49" fmla="*/ 423 h 461"/>
                <a:gd name="T50" fmla="*/ 317 w 725"/>
                <a:gd name="T51" fmla="*/ 446 h 461"/>
                <a:gd name="T52" fmla="*/ 344 w 725"/>
                <a:gd name="T53" fmla="*/ 453 h 461"/>
                <a:gd name="T54" fmla="*/ 406 w 725"/>
                <a:gd name="T55" fmla="*/ 419 h 461"/>
                <a:gd name="T56" fmla="*/ 431 w 725"/>
                <a:gd name="T57" fmla="*/ 424 h 461"/>
                <a:gd name="T58" fmla="*/ 453 w 725"/>
                <a:gd name="T59" fmla="*/ 451 h 461"/>
                <a:gd name="T60" fmla="*/ 483 w 725"/>
                <a:gd name="T61" fmla="*/ 453 h 461"/>
                <a:gd name="T62" fmla="*/ 530 w 725"/>
                <a:gd name="T63" fmla="*/ 406 h 461"/>
                <a:gd name="T64" fmla="*/ 551 w 725"/>
                <a:gd name="T65" fmla="*/ 402 h 461"/>
                <a:gd name="T66" fmla="*/ 625 w 725"/>
                <a:gd name="T67" fmla="*/ 431 h 461"/>
                <a:gd name="T68" fmla="*/ 652 w 725"/>
                <a:gd name="T69" fmla="*/ 413 h 461"/>
                <a:gd name="T70" fmla="*/ 654 w 725"/>
                <a:gd name="T71" fmla="*/ 350 h 461"/>
                <a:gd name="T72" fmla="*/ 671 w 725"/>
                <a:gd name="T73" fmla="*/ 331 h 461"/>
                <a:gd name="T74" fmla="*/ 699 w 725"/>
                <a:gd name="T75" fmla="*/ 328 h 461"/>
                <a:gd name="T76" fmla="*/ 713 w 725"/>
                <a:gd name="T77" fmla="*/ 296 h 461"/>
                <a:gd name="T78" fmla="*/ 690 w 725"/>
                <a:gd name="T79" fmla="*/ 266 h 461"/>
                <a:gd name="T80" fmla="*/ 700 w 725"/>
                <a:gd name="T81" fmla="*/ 235 h 461"/>
                <a:gd name="T82" fmla="*/ 706 w 725"/>
                <a:gd name="T83" fmla="*/ 233 h 461"/>
                <a:gd name="T84" fmla="*/ 715 w 725"/>
                <a:gd name="T85" fmla="*/ 201 h 461"/>
                <a:gd name="T86" fmla="*/ 673 w 725"/>
                <a:gd name="T87" fmla="*/ 155 h 461"/>
                <a:gd name="T88" fmla="*/ 669 w 725"/>
                <a:gd name="T89" fmla="*/ 134 h 461"/>
                <a:gd name="T90" fmla="*/ 698 w 725"/>
                <a:gd name="T91" fmla="*/ 65 h 461"/>
                <a:gd name="T92" fmla="*/ 677 w 725"/>
                <a:gd name="T93" fmla="*/ 38 h 461"/>
                <a:gd name="T94" fmla="*/ 572 w 725"/>
                <a:gd name="T95" fmla="*/ 52 h 461"/>
                <a:gd name="T96" fmla="*/ 550 w 725"/>
                <a:gd name="T97" fmla="*/ 36 h 461"/>
                <a:gd name="T98" fmla="*/ 549 w 725"/>
                <a:gd name="T99" fmla="*/ 27 h 461"/>
                <a:gd name="T100" fmla="*/ 521 w 725"/>
                <a:gd name="T101" fmla="*/ 12 h 461"/>
                <a:gd name="T102" fmla="*/ 471 w 725"/>
                <a:gd name="T103" fmla="*/ 34 h 461"/>
                <a:gd name="T104" fmla="*/ 449 w 725"/>
                <a:gd name="T105" fmla="*/ 29 h 461"/>
                <a:gd name="T106" fmla="*/ 437 w 725"/>
                <a:gd name="T107" fmla="*/ 16 h 461"/>
                <a:gd name="T108" fmla="*/ 406 w 725"/>
                <a:gd name="T109" fmla="*/ 19 h 461"/>
                <a:gd name="T110" fmla="*/ 391 w 725"/>
                <a:gd name="T111" fmla="*/ 41 h 461"/>
                <a:gd name="T112" fmla="*/ 361 w 725"/>
                <a:gd name="T113" fmla="*/ 45 h 461"/>
                <a:gd name="T114" fmla="*/ 342 w 725"/>
                <a:gd name="T115" fmla="*/ 25 h 461"/>
                <a:gd name="T116" fmla="*/ 312 w 725"/>
                <a:gd name="T117" fmla="*/ 27 h 461"/>
                <a:gd name="T118" fmla="*/ 304 w 725"/>
                <a:gd name="T119" fmla="*/ 38 h 461"/>
                <a:gd name="T120" fmla="*/ 280 w 725"/>
                <a:gd name="T121" fmla="*/ 44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5" h="461">
                  <a:moveTo>
                    <a:pt x="280" y="44"/>
                  </a:moveTo>
                  <a:cubicBezTo>
                    <a:pt x="194" y="6"/>
                    <a:pt x="194" y="6"/>
                    <a:pt x="194" y="6"/>
                  </a:cubicBezTo>
                  <a:cubicBezTo>
                    <a:pt x="181" y="0"/>
                    <a:pt x="166" y="11"/>
                    <a:pt x="167" y="25"/>
                  </a:cubicBezTo>
                  <a:cubicBezTo>
                    <a:pt x="168" y="53"/>
                    <a:pt x="168" y="53"/>
                    <a:pt x="168" y="53"/>
                  </a:cubicBezTo>
                  <a:cubicBezTo>
                    <a:pt x="169" y="65"/>
                    <a:pt x="160" y="74"/>
                    <a:pt x="148" y="74"/>
                  </a:cubicBezTo>
                  <a:cubicBezTo>
                    <a:pt x="54" y="71"/>
                    <a:pt x="54" y="71"/>
                    <a:pt x="54" y="71"/>
                  </a:cubicBezTo>
                  <a:cubicBezTo>
                    <a:pt x="36" y="70"/>
                    <a:pt x="27" y="91"/>
                    <a:pt x="38" y="104"/>
                  </a:cubicBezTo>
                  <a:cubicBezTo>
                    <a:pt x="58" y="126"/>
                    <a:pt x="58" y="126"/>
                    <a:pt x="58" y="126"/>
                  </a:cubicBezTo>
                  <a:cubicBezTo>
                    <a:pt x="68" y="137"/>
                    <a:pt x="63" y="155"/>
                    <a:pt x="48" y="158"/>
                  </a:cubicBezTo>
                  <a:cubicBezTo>
                    <a:pt x="21" y="165"/>
                    <a:pt x="21" y="165"/>
                    <a:pt x="21" y="165"/>
                  </a:cubicBezTo>
                  <a:cubicBezTo>
                    <a:pt x="6" y="168"/>
                    <a:pt x="0" y="186"/>
                    <a:pt x="10" y="197"/>
                  </a:cubicBezTo>
                  <a:cubicBezTo>
                    <a:pt x="63" y="256"/>
                    <a:pt x="63" y="256"/>
                    <a:pt x="63" y="256"/>
                  </a:cubicBezTo>
                  <a:cubicBezTo>
                    <a:pt x="70" y="264"/>
                    <a:pt x="69" y="276"/>
                    <a:pt x="61" y="284"/>
                  </a:cubicBezTo>
                  <a:cubicBezTo>
                    <a:pt x="18" y="322"/>
                    <a:pt x="18" y="322"/>
                    <a:pt x="18" y="322"/>
                  </a:cubicBezTo>
                  <a:cubicBezTo>
                    <a:pt x="7" y="333"/>
                    <a:pt x="11" y="352"/>
                    <a:pt x="26" y="356"/>
                  </a:cubicBezTo>
                  <a:cubicBezTo>
                    <a:pt x="53" y="364"/>
                    <a:pt x="53" y="364"/>
                    <a:pt x="53" y="364"/>
                  </a:cubicBezTo>
                  <a:cubicBezTo>
                    <a:pt x="64" y="367"/>
                    <a:pt x="70" y="380"/>
                    <a:pt x="65" y="391"/>
                  </a:cubicBezTo>
                  <a:cubicBezTo>
                    <a:pt x="61" y="400"/>
                    <a:pt x="61" y="400"/>
                    <a:pt x="61" y="400"/>
                  </a:cubicBezTo>
                  <a:cubicBezTo>
                    <a:pt x="55" y="414"/>
                    <a:pt x="66" y="429"/>
                    <a:pt x="81" y="427"/>
                  </a:cubicBezTo>
                  <a:cubicBezTo>
                    <a:pt x="147" y="420"/>
                    <a:pt x="147" y="420"/>
                    <a:pt x="147" y="420"/>
                  </a:cubicBezTo>
                  <a:cubicBezTo>
                    <a:pt x="158" y="418"/>
                    <a:pt x="167" y="426"/>
                    <a:pt x="169" y="436"/>
                  </a:cubicBezTo>
                  <a:cubicBezTo>
                    <a:pt x="169" y="436"/>
                    <a:pt x="169" y="436"/>
                    <a:pt x="169" y="436"/>
                  </a:cubicBezTo>
                  <a:cubicBezTo>
                    <a:pt x="171" y="449"/>
                    <a:pt x="185" y="456"/>
                    <a:pt x="197" y="451"/>
                  </a:cubicBezTo>
                  <a:cubicBezTo>
                    <a:pt x="278" y="415"/>
                    <a:pt x="278" y="415"/>
                    <a:pt x="278" y="415"/>
                  </a:cubicBezTo>
                  <a:cubicBezTo>
                    <a:pt x="287" y="411"/>
                    <a:pt x="298" y="414"/>
                    <a:pt x="303" y="423"/>
                  </a:cubicBezTo>
                  <a:cubicBezTo>
                    <a:pt x="317" y="446"/>
                    <a:pt x="317" y="446"/>
                    <a:pt x="317" y="446"/>
                  </a:cubicBezTo>
                  <a:cubicBezTo>
                    <a:pt x="323" y="455"/>
                    <a:pt x="335" y="458"/>
                    <a:pt x="344" y="453"/>
                  </a:cubicBezTo>
                  <a:cubicBezTo>
                    <a:pt x="406" y="419"/>
                    <a:pt x="406" y="419"/>
                    <a:pt x="406" y="419"/>
                  </a:cubicBezTo>
                  <a:cubicBezTo>
                    <a:pt x="415" y="415"/>
                    <a:pt x="425" y="417"/>
                    <a:pt x="431" y="424"/>
                  </a:cubicBezTo>
                  <a:cubicBezTo>
                    <a:pt x="453" y="451"/>
                    <a:pt x="453" y="451"/>
                    <a:pt x="453" y="451"/>
                  </a:cubicBezTo>
                  <a:cubicBezTo>
                    <a:pt x="461" y="461"/>
                    <a:pt x="474" y="461"/>
                    <a:pt x="483" y="453"/>
                  </a:cubicBezTo>
                  <a:cubicBezTo>
                    <a:pt x="530" y="406"/>
                    <a:pt x="530" y="406"/>
                    <a:pt x="530" y="406"/>
                  </a:cubicBezTo>
                  <a:cubicBezTo>
                    <a:pt x="536" y="401"/>
                    <a:pt x="544" y="399"/>
                    <a:pt x="551" y="402"/>
                  </a:cubicBezTo>
                  <a:cubicBezTo>
                    <a:pt x="625" y="431"/>
                    <a:pt x="625" y="431"/>
                    <a:pt x="625" y="431"/>
                  </a:cubicBezTo>
                  <a:cubicBezTo>
                    <a:pt x="637" y="436"/>
                    <a:pt x="651" y="427"/>
                    <a:pt x="652" y="413"/>
                  </a:cubicBezTo>
                  <a:cubicBezTo>
                    <a:pt x="654" y="350"/>
                    <a:pt x="654" y="350"/>
                    <a:pt x="654" y="350"/>
                  </a:cubicBezTo>
                  <a:cubicBezTo>
                    <a:pt x="654" y="340"/>
                    <a:pt x="662" y="332"/>
                    <a:pt x="671" y="331"/>
                  </a:cubicBezTo>
                  <a:cubicBezTo>
                    <a:pt x="699" y="328"/>
                    <a:pt x="699" y="328"/>
                    <a:pt x="699" y="328"/>
                  </a:cubicBezTo>
                  <a:cubicBezTo>
                    <a:pt x="715" y="326"/>
                    <a:pt x="722" y="308"/>
                    <a:pt x="713" y="296"/>
                  </a:cubicBezTo>
                  <a:cubicBezTo>
                    <a:pt x="690" y="266"/>
                    <a:pt x="690" y="266"/>
                    <a:pt x="690" y="266"/>
                  </a:cubicBezTo>
                  <a:cubicBezTo>
                    <a:pt x="681" y="255"/>
                    <a:pt x="686" y="239"/>
                    <a:pt x="700" y="235"/>
                  </a:cubicBezTo>
                  <a:cubicBezTo>
                    <a:pt x="706" y="233"/>
                    <a:pt x="706" y="233"/>
                    <a:pt x="706" y="233"/>
                  </a:cubicBezTo>
                  <a:cubicBezTo>
                    <a:pt x="721" y="229"/>
                    <a:pt x="725" y="211"/>
                    <a:pt x="715" y="201"/>
                  </a:cubicBezTo>
                  <a:cubicBezTo>
                    <a:pt x="673" y="155"/>
                    <a:pt x="673" y="155"/>
                    <a:pt x="673" y="155"/>
                  </a:cubicBezTo>
                  <a:cubicBezTo>
                    <a:pt x="667" y="150"/>
                    <a:pt x="666" y="141"/>
                    <a:pt x="669" y="134"/>
                  </a:cubicBezTo>
                  <a:cubicBezTo>
                    <a:pt x="698" y="65"/>
                    <a:pt x="698" y="65"/>
                    <a:pt x="698" y="65"/>
                  </a:cubicBezTo>
                  <a:cubicBezTo>
                    <a:pt x="704" y="51"/>
                    <a:pt x="692" y="36"/>
                    <a:pt x="677" y="38"/>
                  </a:cubicBezTo>
                  <a:cubicBezTo>
                    <a:pt x="572" y="52"/>
                    <a:pt x="572" y="52"/>
                    <a:pt x="572" y="52"/>
                  </a:cubicBezTo>
                  <a:cubicBezTo>
                    <a:pt x="562" y="54"/>
                    <a:pt x="552" y="47"/>
                    <a:pt x="550" y="36"/>
                  </a:cubicBezTo>
                  <a:cubicBezTo>
                    <a:pt x="549" y="27"/>
                    <a:pt x="549" y="27"/>
                    <a:pt x="549" y="27"/>
                  </a:cubicBezTo>
                  <a:cubicBezTo>
                    <a:pt x="546" y="14"/>
                    <a:pt x="533" y="7"/>
                    <a:pt x="521" y="12"/>
                  </a:cubicBezTo>
                  <a:cubicBezTo>
                    <a:pt x="471" y="34"/>
                    <a:pt x="471" y="34"/>
                    <a:pt x="471" y="34"/>
                  </a:cubicBezTo>
                  <a:cubicBezTo>
                    <a:pt x="464" y="37"/>
                    <a:pt x="455" y="35"/>
                    <a:pt x="449" y="29"/>
                  </a:cubicBezTo>
                  <a:cubicBezTo>
                    <a:pt x="437" y="16"/>
                    <a:pt x="437" y="16"/>
                    <a:pt x="437" y="16"/>
                  </a:cubicBezTo>
                  <a:cubicBezTo>
                    <a:pt x="428" y="7"/>
                    <a:pt x="413" y="8"/>
                    <a:pt x="406" y="19"/>
                  </a:cubicBezTo>
                  <a:cubicBezTo>
                    <a:pt x="391" y="41"/>
                    <a:pt x="391" y="41"/>
                    <a:pt x="391" y="41"/>
                  </a:cubicBezTo>
                  <a:cubicBezTo>
                    <a:pt x="385" y="52"/>
                    <a:pt x="370" y="53"/>
                    <a:pt x="361" y="45"/>
                  </a:cubicBezTo>
                  <a:cubicBezTo>
                    <a:pt x="342" y="25"/>
                    <a:pt x="342" y="25"/>
                    <a:pt x="342" y="25"/>
                  </a:cubicBezTo>
                  <a:cubicBezTo>
                    <a:pt x="333" y="17"/>
                    <a:pt x="320" y="18"/>
                    <a:pt x="312" y="27"/>
                  </a:cubicBezTo>
                  <a:cubicBezTo>
                    <a:pt x="304" y="38"/>
                    <a:pt x="304" y="38"/>
                    <a:pt x="304" y="38"/>
                  </a:cubicBezTo>
                  <a:cubicBezTo>
                    <a:pt x="298" y="45"/>
                    <a:pt x="288" y="47"/>
                    <a:pt x="280" y="4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22" name="TextBox 21">
              <a:extLst>
                <a:ext uri="{FF2B5EF4-FFF2-40B4-BE49-F238E27FC236}">
                  <a16:creationId xmlns:a16="http://schemas.microsoft.com/office/drawing/2014/main" id="{44FFEE0C-445E-4348-AEAE-EF6C8FEF1DF8}"/>
                </a:ext>
              </a:extLst>
            </p:cNvPr>
            <p:cNvSpPr txBox="1"/>
            <p:nvPr/>
          </p:nvSpPr>
          <p:spPr>
            <a:xfrm>
              <a:off x="595983" y="7790482"/>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pic>
        <p:nvPicPr>
          <p:cNvPr id="26" name="Picture 25" descr="A screenshot of a video game&#10;&#10;Description automatically generated with low confidence">
            <a:extLst>
              <a:ext uri="{FF2B5EF4-FFF2-40B4-BE49-F238E27FC236}">
                <a16:creationId xmlns:a16="http://schemas.microsoft.com/office/drawing/2014/main" id="{28A53619-B92C-47D2-B039-8D6F798DEF1D}"/>
              </a:ext>
            </a:extLst>
          </p:cNvPr>
          <p:cNvPicPr>
            <a:picLocks noChangeAspect="1"/>
          </p:cNvPicPr>
          <p:nvPr/>
        </p:nvPicPr>
        <p:blipFill rotWithShape="1">
          <a:blip r:embed="rId5"/>
          <a:srcRect l="13095" t="47831" r="75357" b="25714"/>
          <a:stretch/>
        </p:blipFill>
        <p:spPr>
          <a:xfrm>
            <a:off x="442019" y="5526505"/>
            <a:ext cx="796246" cy="1026089"/>
          </a:xfrm>
          <a:prstGeom prst="rect">
            <a:avLst/>
          </a:prstGeom>
        </p:spPr>
      </p:pic>
      <p:pic>
        <p:nvPicPr>
          <p:cNvPr id="33" name="Picture 32">
            <a:extLst>
              <a:ext uri="{FF2B5EF4-FFF2-40B4-BE49-F238E27FC236}">
                <a16:creationId xmlns:a16="http://schemas.microsoft.com/office/drawing/2014/main" id="{B1543F9F-B705-4BD0-BA50-7C0BABC838BA}"/>
              </a:ext>
            </a:extLst>
          </p:cNvPr>
          <p:cNvPicPr>
            <a:picLocks noChangeAspect="1"/>
          </p:cNvPicPr>
          <p:nvPr/>
        </p:nvPicPr>
        <p:blipFill>
          <a:blip r:embed="rId6"/>
          <a:stretch>
            <a:fillRect/>
          </a:stretch>
        </p:blipFill>
        <p:spPr>
          <a:xfrm>
            <a:off x="462415" y="3343485"/>
            <a:ext cx="1993565" cy="1883827"/>
          </a:xfrm>
          <a:prstGeom prst="rect">
            <a:avLst/>
          </a:prstGeom>
        </p:spPr>
      </p:pic>
      <p:sp>
        <p:nvSpPr>
          <p:cNvPr id="25" name="Rectangle 24">
            <a:extLst>
              <a:ext uri="{FF2B5EF4-FFF2-40B4-BE49-F238E27FC236}">
                <a16:creationId xmlns:a16="http://schemas.microsoft.com/office/drawing/2014/main" id="{D075AF15-9996-4B86-970D-53DE7A7363BC}"/>
              </a:ext>
            </a:extLst>
          </p:cNvPr>
          <p:cNvSpPr/>
          <p:nvPr/>
        </p:nvSpPr>
        <p:spPr>
          <a:xfrm>
            <a:off x="463863" y="2383343"/>
            <a:ext cx="2276039"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3728778" cy="2130968"/>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dirty="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dirty="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dirty="0">
                <a:ln>
                  <a:noFill/>
                </a:ln>
                <a:solidFill>
                  <a:srgbClr val="FFFFFF"/>
                </a:solidFill>
                <a:effectLst/>
                <a:uLnTx/>
                <a:uFillTx/>
                <a:latin typeface="Fidelity Sans" panose="020B0503030202020204" pitchFamily="34" charset="0"/>
                <a:ea typeface="+mn-ea"/>
                <a:cs typeface="+mn-cs"/>
              </a:rPr>
              <a:t>session and earned </a:t>
            </a:r>
            <a:br>
              <a:rPr kumimoji="0" lang="en-US" sz="3200" b="0" i="0" u="none" strike="noStrike" kern="100" cap="none" spc="0" normalizeH="0" baseline="0" noProof="0" dirty="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dirty="0">
                <a:ln>
                  <a:noFill/>
                </a:ln>
                <a:solidFill>
                  <a:srgbClr val="FFFFFF"/>
                </a:solidFill>
                <a:effectLst/>
                <a:uLnTx/>
                <a:uFillTx/>
                <a:latin typeface="Fidelity Sans" panose="020B0503030202020204" pitchFamily="34" charset="0"/>
                <a:ea typeface="+mn-ea"/>
                <a:cs typeface="+mn-cs"/>
              </a:rPr>
              <a:t>an</a:t>
            </a:r>
            <a:r>
              <a:rPr lang="en-US" sz="3200" kern="100" dirty="0">
                <a:solidFill>
                  <a:srgbClr val="FFFFFF"/>
                </a:solidFill>
                <a:latin typeface="Fidelity Sans" panose="020B0503030202020204" pitchFamily="34" charset="0"/>
              </a:rPr>
              <a:t> </a:t>
            </a:r>
            <a:r>
              <a:rPr kumimoji="0" lang="en-US" sz="3200" b="1" i="0" u="none" strike="noStrike" kern="100" cap="none" spc="0" normalizeH="0" baseline="0" noProof="0" dirty="0">
                <a:ln>
                  <a:noFill/>
                </a:ln>
                <a:solidFill>
                  <a:schemeClr val="accent1">
                    <a:lumMod val="75000"/>
                  </a:schemeClr>
                </a:solidFill>
                <a:effectLst/>
                <a:uLnTx/>
                <a:uFillTx/>
                <a:latin typeface="Fidelity Sans" panose="020B0503030202020204" pitchFamily="34" charset="0"/>
                <a:ea typeface="+mn-ea"/>
                <a:cs typeface="+mn-cs"/>
              </a:rPr>
              <a:t>eyes on the </a:t>
            </a:r>
            <a:br>
              <a:rPr kumimoji="0" lang="en-US" sz="3200" b="1" i="0" u="none" strike="noStrike" kern="100" cap="none" spc="0" normalizeH="0" baseline="0" noProof="0" dirty="0">
                <a:ln>
                  <a:noFill/>
                </a:ln>
                <a:solidFill>
                  <a:schemeClr val="accent1">
                    <a:lumMod val="75000"/>
                  </a:schemeClr>
                </a:solidFill>
                <a:effectLst/>
                <a:uLnTx/>
                <a:uFillTx/>
                <a:latin typeface="Fidelity Sans" panose="020B0503030202020204" pitchFamily="34" charset="0"/>
                <a:ea typeface="+mn-ea"/>
                <a:cs typeface="+mn-cs"/>
              </a:rPr>
            </a:br>
            <a:r>
              <a:rPr kumimoji="0" lang="en-US" sz="3200" b="1" i="0" u="none" strike="noStrike" kern="100" cap="none" spc="0" normalizeH="0" baseline="0" noProof="0" dirty="0">
                <a:ln>
                  <a:noFill/>
                </a:ln>
                <a:solidFill>
                  <a:schemeClr val="accent1">
                    <a:lumMod val="75000"/>
                  </a:schemeClr>
                </a:solidFill>
                <a:effectLst/>
                <a:uLnTx/>
                <a:uFillTx/>
                <a:latin typeface="Fidelity Sans" panose="020B0503030202020204" pitchFamily="34" charset="0"/>
                <a:ea typeface="+mn-ea"/>
                <a:cs typeface="+mn-cs"/>
              </a:rPr>
              <a:t>future pin! </a:t>
            </a:r>
          </a:p>
        </p:txBody>
      </p:sp>
      <p:sp>
        <p:nvSpPr>
          <p:cNvPr id="10" name="Freeform 5">
            <a:extLst>
              <a:ext uri="{FF2B5EF4-FFF2-40B4-BE49-F238E27FC236}">
                <a16:creationId xmlns:a16="http://schemas.microsoft.com/office/drawing/2014/main" id="{407C6116-F039-4136-BEEF-F72ED2CB0170}"/>
              </a:ext>
            </a:extLst>
          </p:cNvPr>
          <p:cNvSpPr>
            <a:spLocks/>
          </p:cNvSpPr>
          <p:nvPr/>
        </p:nvSpPr>
        <p:spPr bwMode="auto">
          <a:xfrm>
            <a:off x="1538251" y="5728596"/>
            <a:ext cx="516055" cy="652753"/>
          </a:xfrm>
          <a:custGeom>
            <a:avLst/>
            <a:gdLst>
              <a:gd name="T0" fmla="*/ 1064 w 1074"/>
              <a:gd name="T1" fmla="*/ 1069 h 1359"/>
              <a:gd name="T2" fmla="*/ 1026 w 1074"/>
              <a:gd name="T3" fmla="*/ 1040 h 1359"/>
              <a:gd name="T4" fmla="*/ 1025 w 1074"/>
              <a:gd name="T5" fmla="*/ 594 h 1359"/>
              <a:gd name="T6" fmla="*/ 1044 w 1074"/>
              <a:gd name="T7" fmla="*/ 508 h 1359"/>
              <a:gd name="T8" fmla="*/ 1025 w 1074"/>
              <a:gd name="T9" fmla="*/ 92 h 1359"/>
              <a:gd name="T10" fmla="*/ 697 w 1074"/>
              <a:gd name="T11" fmla="*/ 43 h 1359"/>
              <a:gd name="T12" fmla="*/ 430 w 1074"/>
              <a:gd name="T13" fmla="*/ 0 h 1359"/>
              <a:gd name="T14" fmla="*/ 93 w 1074"/>
              <a:gd name="T15" fmla="*/ 43 h 1359"/>
              <a:gd name="T16" fmla="*/ 43 w 1074"/>
              <a:gd name="T17" fmla="*/ 383 h 1359"/>
              <a:gd name="T18" fmla="*/ 26 w 1074"/>
              <a:gd name="T19" fmla="*/ 465 h 1359"/>
              <a:gd name="T20" fmla="*/ 43 w 1074"/>
              <a:gd name="T21" fmla="*/ 1034 h 1359"/>
              <a:gd name="T22" fmla="*/ 0 w 1074"/>
              <a:gd name="T23" fmla="*/ 1072 h 1359"/>
              <a:gd name="T24" fmla="*/ 9 w 1074"/>
              <a:gd name="T25" fmla="*/ 1130 h 1359"/>
              <a:gd name="T26" fmla="*/ 0 w 1074"/>
              <a:gd name="T27" fmla="*/ 1187 h 1359"/>
              <a:gd name="T28" fmla="*/ 93 w 1074"/>
              <a:gd name="T29" fmla="*/ 1226 h 1359"/>
              <a:gd name="T30" fmla="*/ 103 w 1074"/>
              <a:gd name="T31" fmla="*/ 1259 h 1359"/>
              <a:gd name="T32" fmla="*/ 93 w 1074"/>
              <a:gd name="T33" fmla="*/ 1287 h 1359"/>
              <a:gd name="T34" fmla="*/ 132 w 1074"/>
              <a:gd name="T35" fmla="*/ 1358 h 1359"/>
              <a:gd name="T36" fmla="*/ 251 w 1074"/>
              <a:gd name="T37" fmla="*/ 1353 h 1359"/>
              <a:gd name="T38" fmla="*/ 285 w 1074"/>
              <a:gd name="T39" fmla="*/ 1350 h 1359"/>
              <a:gd name="T40" fmla="*/ 333 w 1074"/>
              <a:gd name="T41" fmla="*/ 1359 h 1359"/>
              <a:gd name="T42" fmla="*/ 379 w 1074"/>
              <a:gd name="T43" fmla="*/ 1348 h 1359"/>
              <a:gd name="T44" fmla="*/ 471 w 1074"/>
              <a:gd name="T45" fmla="*/ 1358 h 1359"/>
              <a:gd name="T46" fmla="*/ 477 w 1074"/>
              <a:gd name="T47" fmla="*/ 1358 h 1359"/>
              <a:gd name="T48" fmla="*/ 572 w 1074"/>
              <a:gd name="T49" fmla="*/ 1357 h 1359"/>
              <a:gd name="T50" fmla="*/ 632 w 1074"/>
              <a:gd name="T51" fmla="*/ 1358 h 1359"/>
              <a:gd name="T52" fmla="*/ 688 w 1074"/>
              <a:gd name="T53" fmla="*/ 1349 h 1359"/>
              <a:gd name="T54" fmla="*/ 812 w 1074"/>
              <a:gd name="T55" fmla="*/ 1358 h 1359"/>
              <a:gd name="T56" fmla="*/ 817 w 1074"/>
              <a:gd name="T57" fmla="*/ 1358 h 1359"/>
              <a:gd name="T58" fmla="*/ 885 w 1074"/>
              <a:gd name="T59" fmla="*/ 1356 h 1359"/>
              <a:gd name="T60" fmla="*/ 942 w 1074"/>
              <a:gd name="T61" fmla="*/ 1358 h 1359"/>
              <a:gd name="T62" fmla="*/ 981 w 1074"/>
              <a:gd name="T63" fmla="*/ 1300 h 1359"/>
              <a:gd name="T64" fmla="*/ 979 w 1074"/>
              <a:gd name="T65" fmla="*/ 1258 h 1359"/>
              <a:gd name="T66" fmla="*/ 980 w 1074"/>
              <a:gd name="T67" fmla="*/ 1226 h 1359"/>
              <a:gd name="T68" fmla="*/ 1016 w 1074"/>
              <a:gd name="T69" fmla="*/ 1177 h 1359"/>
              <a:gd name="T70" fmla="*/ 1044 w 1074"/>
              <a:gd name="T71" fmla="*/ 1166 h 1359"/>
              <a:gd name="T72" fmla="*/ 1072 w 1074"/>
              <a:gd name="T73" fmla="*/ 1126 h 1359"/>
              <a:gd name="T74" fmla="*/ 1072 w 1074"/>
              <a:gd name="T75" fmla="*/ 1091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4" h="1359">
                <a:moveTo>
                  <a:pt x="1072" y="1091"/>
                </a:moveTo>
                <a:cubicBezTo>
                  <a:pt x="1071" y="1083"/>
                  <a:pt x="1068" y="1076"/>
                  <a:pt x="1064" y="1069"/>
                </a:cubicBezTo>
                <a:cubicBezTo>
                  <a:pt x="1060" y="1062"/>
                  <a:pt x="1055" y="1056"/>
                  <a:pt x="1048" y="1051"/>
                </a:cubicBezTo>
                <a:cubicBezTo>
                  <a:pt x="1042" y="1047"/>
                  <a:pt x="1035" y="1043"/>
                  <a:pt x="1026" y="1040"/>
                </a:cubicBezTo>
                <a:cubicBezTo>
                  <a:pt x="1026" y="1040"/>
                  <a:pt x="1025" y="1040"/>
                  <a:pt x="1025" y="1040"/>
                </a:cubicBezTo>
                <a:cubicBezTo>
                  <a:pt x="1025" y="594"/>
                  <a:pt x="1025" y="594"/>
                  <a:pt x="1025" y="594"/>
                </a:cubicBezTo>
                <a:cubicBezTo>
                  <a:pt x="1044" y="594"/>
                  <a:pt x="1044" y="594"/>
                  <a:pt x="1044" y="594"/>
                </a:cubicBezTo>
                <a:cubicBezTo>
                  <a:pt x="1044" y="508"/>
                  <a:pt x="1044" y="508"/>
                  <a:pt x="1044" y="508"/>
                </a:cubicBezTo>
                <a:cubicBezTo>
                  <a:pt x="1025" y="508"/>
                  <a:pt x="1025" y="508"/>
                  <a:pt x="1025" y="508"/>
                </a:cubicBezTo>
                <a:cubicBezTo>
                  <a:pt x="1025" y="92"/>
                  <a:pt x="1025" y="92"/>
                  <a:pt x="1025" y="92"/>
                </a:cubicBezTo>
                <a:cubicBezTo>
                  <a:pt x="1025" y="65"/>
                  <a:pt x="1002" y="43"/>
                  <a:pt x="975" y="43"/>
                </a:cubicBezTo>
                <a:cubicBezTo>
                  <a:pt x="697" y="43"/>
                  <a:pt x="697" y="43"/>
                  <a:pt x="697" y="43"/>
                </a:cubicBezTo>
                <a:cubicBezTo>
                  <a:pt x="697" y="0"/>
                  <a:pt x="697" y="0"/>
                  <a:pt x="697" y="0"/>
                </a:cubicBezTo>
                <a:cubicBezTo>
                  <a:pt x="430" y="0"/>
                  <a:pt x="430" y="0"/>
                  <a:pt x="430" y="0"/>
                </a:cubicBezTo>
                <a:cubicBezTo>
                  <a:pt x="430" y="43"/>
                  <a:pt x="430" y="43"/>
                  <a:pt x="430" y="43"/>
                </a:cubicBezTo>
                <a:cubicBezTo>
                  <a:pt x="93" y="43"/>
                  <a:pt x="93" y="43"/>
                  <a:pt x="93" y="43"/>
                </a:cubicBezTo>
                <a:cubicBezTo>
                  <a:pt x="66" y="43"/>
                  <a:pt x="43" y="65"/>
                  <a:pt x="43" y="92"/>
                </a:cubicBezTo>
                <a:cubicBezTo>
                  <a:pt x="43" y="383"/>
                  <a:pt x="43" y="383"/>
                  <a:pt x="43" y="383"/>
                </a:cubicBezTo>
                <a:cubicBezTo>
                  <a:pt x="26" y="383"/>
                  <a:pt x="26" y="383"/>
                  <a:pt x="26" y="383"/>
                </a:cubicBezTo>
                <a:cubicBezTo>
                  <a:pt x="26" y="465"/>
                  <a:pt x="26" y="465"/>
                  <a:pt x="26" y="465"/>
                </a:cubicBezTo>
                <a:cubicBezTo>
                  <a:pt x="43" y="465"/>
                  <a:pt x="43" y="465"/>
                  <a:pt x="43" y="465"/>
                </a:cubicBezTo>
                <a:cubicBezTo>
                  <a:pt x="43" y="1034"/>
                  <a:pt x="43" y="1034"/>
                  <a:pt x="43" y="1034"/>
                </a:cubicBezTo>
                <a:cubicBezTo>
                  <a:pt x="39" y="1034"/>
                  <a:pt x="39" y="1034"/>
                  <a:pt x="39" y="1034"/>
                </a:cubicBezTo>
                <a:cubicBezTo>
                  <a:pt x="17" y="1034"/>
                  <a:pt x="0" y="1051"/>
                  <a:pt x="0" y="1072"/>
                </a:cubicBezTo>
                <a:cubicBezTo>
                  <a:pt x="0" y="1105"/>
                  <a:pt x="0" y="1105"/>
                  <a:pt x="0" y="1105"/>
                </a:cubicBezTo>
                <a:cubicBezTo>
                  <a:pt x="0" y="1114"/>
                  <a:pt x="4" y="1123"/>
                  <a:pt x="9" y="1130"/>
                </a:cubicBezTo>
                <a:cubicBezTo>
                  <a:pt x="4" y="1137"/>
                  <a:pt x="0" y="1145"/>
                  <a:pt x="0" y="1155"/>
                </a:cubicBezTo>
                <a:cubicBezTo>
                  <a:pt x="0" y="1187"/>
                  <a:pt x="0" y="1187"/>
                  <a:pt x="0" y="1187"/>
                </a:cubicBezTo>
                <a:cubicBezTo>
                  <a:pt x="0" y="1209"/>
                  <a:pt x="17" y="1226"/>
                  <a:pt x="39" y="1226"/>
                </a:cubicBezTo>
                <a:cubicBezTo>
                  <a:pt x="93" y="1226"/>
                  <a:pt x="93" y="1226"/>
                  <a:pt x="93" y="1226"/>
                </a:cubicBezTo>
                <a:cubicBezTo>
                  <a:pt x="93" y="1234"/>
                  <a:pt x="93" y="1234"/>
                  <a:pt x="93" y="1234"/>
                </a:cubicBezTo>
                <a:cubicBezTo>
                  <a:pt x="93" y="1243"/>
                  <a:pt x="97" y="1252"/>
                  <a:pt x="103" y="1259"/>
                </a:cubicBezTo>
                <a:cubicBezTo>
                  <a:pt x="103" y="1261"/>
                  <a:pt x="103" y="1261"/>
                  <a:pt x="103" y="1261"/>
                </a:cubicBezTo>
                <a:cubicBezTo>
                  <a:pt x="97" y="1268"/>
                  <a:pt x="93" y="1277"/>
                  <a:pt x="93" y="1287"/>
                </a:cubicBezTo>
                <a:cubicBezTo>
                  <a:pt x="93" y="1319"/>
                  <a:pt x="93" y="1319"/>
                  <a:pt x="93" y="1319"/>
                </a:cubicBezTo>
                <a:cubicBezTo>
                  <a:pt x="93" y="1340"/>
                  <a:pt x="111" y="1358"/>
                  <a:pt x="132" y="1358"/>
                </a:cubicBezTo>
                <a:cubicBezTo>
                  <a:pt x="219" y="1358"/>
                  <a:pt x="219" y="1358"/>
                  <a:pt x="219" y="1358"/>
                </a:cubicBezTo>
                <a:cubicBezTo>
                  <a:pt x="231" y="1358"/>
                  <a:pt x="242" y="1356"/>
                  <a:pt x="251" y="1353"/>
                </a:cubicBezTo>
                <a:cubicBezTo>
                  <a:pt x="259" y="1350"/>
                  <a:pt x="266" y="1347"/>
                  <a:pt x="272" y="1343"/>
                </a:cubicBezTo>
                <a:cubicBezTo>
                  <a:pt x="276" y="1345"/>
                  <a:pt x="280" y="1348"/>
                  <a:pt x="285" y="1350"/>
                </a:cubicBezTo>
                <a:cubicBezTo>
                  <a:pt x="293" y="1354"/>
                  <a:pt x="301" y="1356"/>
                  <a:pt x="310" y="1357"/>
                </a:cubicBezTo>
                <a:cubicBezTo>
                  <a:pt x="318" y="1358"/>
                  <a:pt x="325" y="1359"/>
                  <a:pt x="333" y="1359"/>
                </a:cubicBezTo>
                <a:cubicBezTo>
                  <a:pt x="344" y="1359"/>
                  <a:pt x="355" y="1357"/>
                  <a:pt x="366" y="1354"/>
                </a:cubicBezTo>
                <a:cubicBezTo>
                  <a:pt x="370" y="1352"/>
                  <a:pt x="375" y="1351"/>
                  <a:pt x="379" y="1348"/>
                </a:cubicBezTo>
                <a:cubicBezTo>
                  <a:pt x="385" y="1354"/>
                  <a:pt x="394" y="1358"/>
                  <a:pt x="403" y="1358"/>
                </a:cubicBezTo>
                <a:cubicBezTo>
                  <a:pt x="471" y="1358"/>
                  <a:pt x="471" y="1358"/>
                  <a:pt x="471" y="1358"/>
                </a:cubicBezTo>
                <a:cubicBezTo>
                  <a:pt x="472" y="1358"/>
                  <a:pt x="473" y="1358"/>
                  <a:pt x="474" y="1357"/>
                </a:cubicBezTo>
                <a:cubicBezTo>
                  <a:pt x="475" y="1358"/>
                  <a:pt x="476" y="1358"/>
                  <a:pt x="477" y="1358"/>
                </a:cubicBezTo>
                <a:cubicBezTo>
                  <a:pt x="568" y="1358"/>
                  <a:pt x="568" y="1358"/>
                  <a:pt x="568" y="1358"/>
                </a:cubicBezTo>
                <a:cubicBezTo>
                  <a:pt x="569" y="1358"/>
                  <a:pt x="570" y="1358"/>
                  <a:pt x="572" y="1357"/>
                </a:cubicBezTo>
                <a:cubicBezTo>
                  <a:pt x="573" y="1358"/>
                  <a:pt x="574" y="1358"/>
                  <a:pt x="575" y="1358"/>
                </a:cubicBezTo>
                <a:cubicBezTo>
                  <a:pt x="632" y="1358"/>
                  <a:pt x="632" y="1358"/>
                  <a:pt x="632" y="1358"/>
                </a:cubicBezTo>
                <a:cubicBezTo>
                  <a:pt x="646" y="1358"/>
                  <a:pt x="660" y="1356"/>
                  <a:pt x="672" y="1354"/>
                </a:cubicBezTo>
                <a:cubicBezTo>
                  <a:pt x="677" y="1353"/>
                  <a:pt x="682" y="1351"/>
                  <a:pt x="688" y="1349"/>
                </a:cubicBezTo>
                <a:cubicBezTo>
                  <a:pt x="694" y="1354"/>
                  <a:pt x="702" y="1358"/>
                  <a:pt x="711" y="1358"/>
                </a:cubicBezTo>
                <a:cubicBezTo>
                  <a:pt x="812" y="1358"/>
                  <a:pt x="812" y="1358"/>
                  <a:pt x="812" y="1358"/>
                </a:cubicBezTo>
                <a:cubicBezTo>
                  <a:pt x="813" y="1358"/>
                  <a:pt x="814" y="1358"/>
                  <a:pt x="815" y="1357"/>
                </a:cubicBezTo>
                <a:cubicBezTo>
                  <a:pt x="816" y="1358"/>
                  <a:pt x="816" y="1358"/>
                  <a:pt x="817" y="1358"/>
                </a:cubicBezTo>
                <a:cubicBezTo>
                  <a:pt x="875" y="1358"/>
                  <a:pt x="875" y="1358"/>
                  <a:pt x="875" y="1358"/>
                </a:cubicBezTo>
                <a:cubicBezTo>
                  <a:pt x="878" y="1358"/>
                  <a:pt x="882" y="1357"/>
                  <a:pt x="885" y="1356"/>
                </a:cubicBezTo>
                <a:cubicBezTo>
                  <a:pt x="888" y="1357"/>
                  <a:pt x="891" y="1358"/>
                  <a:pt x="894" y="1358"/>
                </a:cubicBezTo>
                <a:cubicBezTo>
                  <a:pt x="942" y="1358"/>
                  <a:pt x="942" y="1358"/>
                  <a:pt x="942" y="1358"/>
                </a:cubicBezTo>
                <a:cubicBezTo>
                  <a:pt x="963" y="1358"/>
                  <a:pt x="981" y="1340"/>
                  <a:pt x="981" y="1319"/>
                </a:cubicBezTo>
                <a:cubicBezTo>
                  <a:pt x="981" y="1300"/>
                  <a:pt x="981" y="1300"/>
                  <a:pt x="981" y="1300"/>
                </a:cubicBezTo>
                <a:cubicBezTo>
                  <a:pt x="981" y="1291"/>
                  <a:pt x="978" y="1283"/>
                  <a:pt x="972" y="1276"/>
                </a:cubicBezTo>
                <a:cubicBezTo>
                  <a:pt x="975" y="1270"/>
                  <a:pt x="977" y="1264"/>
                  <a:pt x="979" y="1258"/>
                </a:cubicBezTo>
                <a:cubicBezTo>
                  <a:pt x="980" y="1252"/>
                  <a:pt x="981" y="1246"/>
                  <a:pt x="981" y="1240"/>
                </a:cubicBezTo>
                <a:cubicBezTo>
                  <a:pt x="981" y="1235"/>
                  <a:pt x="980" y="1230"/>
                  <a:pt x="980" y="1226"/>
                </a:cubicBezTo>
                <a:cubicBezTo>
                  <a:pt x="1000" y="1225"/>
                  <a:pt x="1016" y="1208"/>
                  <a:pt x="1016" y="1187"/>
                </a:cubicBezTo>
                <a:cubicBezTo>
                  <a:pt x="1016" y="1177"/>
                  <a:pt x="1016" y="1177"/>
                  <a:pt x="1016" y="1177"/>
                </a:cubicBezTo>
                <a:cubicBezTo>
                  <a:pt x="1018" y="1177"/>
                  <a:pt x="1020" y="1176"/>
                  <a:pt x="1022" y="1176"/>
                </a:cubicBezTo>
                <a:cubicBezTo>
                  <a:pt x="1030" y="1173"/>
                  <a:pt x="1038" y="1170"/>
                  <a:pt x="1044" y="1166"/>
                </a:cubicBezTo>
                <a:cubicBezTo>
                  <a:pt x="1052" y="1161"/>
                  <a:pt x="1058" y="1155"/>
                  <a:pt x="1063" y="1148"/>
                </a:cubicBezTo>
                <a:cubicBezTo>
                  <a:pt x="1067" y="1141"/>
                  <a:pt x="1070" y="1134"/>
                  <a:pt x="1072" y="1126"/>
                </a:cubicBezTo>
                <a:cubicBezTo>
                  <a:pt x="1073" y="1120"/>
                  <a:pt x="1074" y="1114"/>
                  <a:pt x="1074" y="1107"/>
                </a:cubicBezTo>
                <a:cubicBezTo>
                  <a:pt x="1074" y="1102"/>
                  <a:pt x="1073" y="1096"/>
                  <a:pt x="1072" y="1091"/>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24" name="TextBox 23">
            <a:extLst>
              <a:ext uri="{FF2B5EF4-FFF2-40B4-BE49-F238E27FC236}">
                <a16:creationId xmlns:a16="http://schemas.microsoft.com/office/drawing/2014/main" id="{6ED72B2C-0EA8-4744-ACF3-694626D6C410}"/>
              </a:ext>
            </a:extLst>
          </p:cNvPr>
          <p:cNvSpPr txBox="1"/>
          <p:nvPr/>
        </p:nvSpPr>
        <p:spPr>
          <a:xfrm>
            <a:off x="1639825" y="5901527"/>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6DAF38"/>
                </a:solidFill>
                <a:effectLst/>
                <a:uLnTx/>
                <a:uFillTx/>
                <a:latin typeface="Fidelity Sans" panose="020B0503030202020204" pitchFamily="34" charset="0"/>
                <a:ea typeface="+mn-ea"/>
                <a:cs typeface="+mn-cs"/>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spTree>
    <p:extLst>
      <p:ext uri="{BB962C8B-B14F-4D97-AF65-F5344CB8AC3E}">
        <p14:creationId xmlns:p14="http://schemas.microsoft.com/office/powerpoint/2010/main" val="213172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5" name="Rectangle 44">
            <a:extLst>
              <a:ext uri="{FF2B5EF4-FFF2-40B4-BE49-F238E27FC236}">
                <a16:creationId xmlns:a16="http://schemas.microsoft.com/office/drawing/2014/main" id="{FE63C8AA-7082-4D83-90A9-1AD428B0F4F1}"/>
              </a:ext>
            </a:extLst>
          </p:cNvPr>
          <p:cNvSpPr/>
          <p:nvPr/>
        </p:nvSpPr>
        <p:spPr>
          <a:xfrm>
            <a:off x="5107754"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dirty="0">
                <a:solidFill>
                  <a:schemeClr val="bg1"/>
                </a:solidFill>
              </a:rPr>
              <a:t>Build your roadmap</a:t>
            </a:r>
          </a:p>
          <a:p>
            <a:pPr>
              <a:spcBef>
                <a:spcPts val="800"/>
              </a:spcBef>
            </a:pPr>
            <a:r>
              <a:rPr lang="en-US" sz="2000" dirty="0">
                <a:solidFill>
                  <a:schemeClr val="accent1">
                    <a:lumMod val="50000"/>
                  </a:schemeClr>
                </a:solidFill>
              </a:rPr>
              <a:t>Strategies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9" name="TextBox 28">
            <a:extLst>
              <a:ext uri="{FF2B5EF4-FFF2-40B4-BE49-F238E27FC236}">
                <a16:creationId xmlns:a16="http://schemas.microsoft.com/office/drawing/2014/main" id="{ABFC66CF-B9AC-4C99-80CC-BF633BEA34D6}"/>
              </a:ext>
            </a:extLst>
          </p:cNvPr>
          <p:cNvSpPr txBox="1"/>
          <p:nvPr/>
        </p:nvSpPr>
        <p:spPr>
          <a:xfrm>
            <a:off x="5161038" y="1570829"/>
            <a:ext cx="550792" cy="584775"/>
          </a:xfrm>
          <a:prstGeom prst="rect">
            <a:avLst/>
          </a:prstGeom>
          <a:noFill/>
        </p:spPr>
        <p:txBody>
          <a:bodyPr wrap="none" lIns="0" rtlCol="0" anchor="ctr">
            <a:spAutoFit/>
          </a:bodyPr>
          <a:lstStyle/>
          <a:p>
            <a:r>
              <a:rPr lang="en-US" sz="3200" b="1">
                <a:solidFill>
                  <a:schemeClr val="accent1"/>
                </a:solidFill>
              </a:rPr>
              <a:t>03</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410916"/>
          </a:xfrm>
          <a:prstGeom prst="rect">
            <a:avLst/>
          </a:prstGeom>
          <a:noFill/>
        </p:spPr>
        <p:txBody>
          <a:bodyPr wrap="square" lIns="0" rtlCol="0" anchor="t" anchorCtr="0">
            <a:spAutoFit/>
          </a:bodyPr>
          <a:lstStyle/>
          <a:p>
            <a:pPr>
              <a:spcBef>
                <a:spcPts val="800"/>
              </a:spcBef>
            </a:pPr>
            <a:r>
              <a:rPr lang="en-US" sz="2800" dirty="0">
                <a:solidFill>
                  <a:schemeClr val="bg1"/>
                </a:solidFill>
              </a:rPr>
              <a:t>Let the adventure begin</a:t>
            </a:r>
          </a:p>
          <a:p>
            <a:pPr>
              <a:spcBef>
                <a:spcPts val="800"/>
              </a:spcBef>
            </a:pPr>
            <a:r>
              <a:rPr lang="en-US" sz="2000" dirty="0">
                <a:solidFill>
                  <a:schemeClr val="accent1">
                    <a:lumMod val="50000"/>
                  </a:schemeClr>
                </a:solidFill>
              </a:rPr>
              <a:t>Short-term/long-term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dirty="0">
                <a:solidFill>
                  <a:schemeClr val="bg1"/>
                </a:solidFill>
              </a:rPr>
              <a:t>Lay of </a:t>
            </a:r>
            <a:br>
              <a:rPr lang="en-US" sz="2800" dirty="0">
                <a:solidFill>
                  <a:schemeClr val="bg1"/>
                </a:solidFill>
              </a:rPr>
            </a:br>
            <a:r>
              <a:rPr lang="en-US" sz="2800" dirty="0">
                <a:solidFill>
                  <a:schemeClr val="bg1"/>
                </a:solidFill>
              </a:rPr>
              <a:t>the land</a:t>
            </a:r>
          </a:p>
          <a:p>
            <a:pPr>
              <a:spcBef>
                <a:spcPts val="800"/>
              </a:spcBef>
            </a:pPr>
            <a:r>
              <a:rPr lang="en-US" sz="2000" dirty="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dirty="0">
                <a:solidFill>
                  <a:schemeClr val="bg1"/>
                </a:solidFill>
              </a:rPr>
              <a:t>Adventure awaits</a:t>
            </a:r>
          </a:p>
          <a:p>
            <a:pPr>
              <a:spcBef>
                <a:spcPts val="800"/>
              </a:spcBef>
            </a:pPr>
            <a:r>
              <a:rPr lang="en-US" sz="2000" dirty="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EF0F5947-EFEB-4E47-A3E7-956B7AFCECA4}"/>
              </a:ext>
            </a:extLst>
          </p:cNvPr>
          <p:cNvSpPr>
            <a:spLocks noEditPoints="1"/>
          </p:cNvSpPr>
          <p:nvPr/>
        </p:nvSpPr>
        <p:spPr bwMode="auto">
          <a:xfrm>
            <a:off x="5099650" y="1000784"/>
            <a:ext cx="223159" cy="294339"/>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1 h 64"/>
              <a:gd name="T12" fmla="*/ 9 w 49"/>
              <a:gd name="T13" fmla="*/ 25 h 64"/>
              <a:gd name="T14" fmla="*/ 25 w 49"/>
              <a:gd name="T15" fmla="*/ 9 h 64"/>
              <a:gd name="T16" fmla="*/ 41 w 49"/>
              <a:gd name="T17" fmla="*/ 25 h 64"/>
              <a:gd name="T18" fmla="*/ 25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9"/>
                  <a:pt x="25" y="64"/>
                  <a:pt x="25" y="64"/>
                </a:cubicBezTo>
                <a:cubicBezTo>
                  <a:pt x="25" y="64"/>
                  <a:pt x="49" y="39"/>
                  <a:pt x="49" y="25"/>
                </a:cubicBezTo>
                <a:cubicBezTo>
                  <a:pt x="49" y="11"/>
                  <a:pt x="38" y="0"/>
                  <a:pt x="25" y="0"/>
                </a:cubicBezTo>
                <a:close/>
                <a:moveTo>
                  <a:pt x="25" y="41"/>
                </a:moveTo>
                <a:cubicBezTo>
                  <a:pt x="16" y="41"/>
                  <a:pt x="9" y="34"/>
                  <a:pt x="9" y="25"/>
                </a:cubicBezTo>
                <a:cubicBezTo>
                  <a:pt x="9" y="16"/>
                  <a:pt x="16" y="9"/>
                  <a:pt x="25" y="9"/>
                </a:cubicBezTo>
                <a:cubicBezTo>
                  <a:pt x="34" y="9"/>
                  <a:pt x="41" y="16"/>
                  <a:pt x="41" y="25"/>
                </a:cubicBezTo>
                <a:cubicBezTo>
                  <a:pt x="41" y="34"/>
                  <a:pt x="34" y="41"/>
                  <a:pt x="25"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spTree>
    <p:extLst>
      <p:ext uri="{BB962C8B-B14F-4D97-AF65-F5344CB8AC3E}">
        <p14:creationId xmlns:p14="http://schemas.microsoft.com/office/powerpoint/2010/main" val="189247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25">
            <a:extLst>
              <a:ext uri="{FF2B5EF4-FFF2-40B4-BE49-F238E27FC236}">
                <a16:creationId xmlns:a16="http://schemas.microsoft.com/office/drawing/2014/main" id="{2B7EDB20-30B0-4B68-BB5F-77AAFC0C49AD}"/>
              </a:ext>
            </a:extLst>
          </p:cNvPr>
          <p:cNvGrpSpPr>
            <a:grpSpLocks noChangeAspect="1"/>
          </p:cNvGrpSpPr>
          <p:nvPr/>
        </p:nvGrpSpPr>
        <p:grpSpPr bwMode="auto">
          <a:xfrm>
            <a:off x="10955337" y="0"/>
            <a:ext cx="1236663" cy="1236663"/>
            <a:chOff x="3453" y="1773"/>
            <a:chExt cx="779" cy="779"/>
          </a:xfrm>
        </p:grpSpPr>
        <p:sp>
          <p:nvSpPr>
            <p:cNvPr id="51" name="Line 26">
              <a:extLst>
                <a:ext uri="{FF2B5EF4-FFF2-40B4-BE49-F238E27FC236}">
                  <a16:creationId xmlns:a16="http://schemas.microsoft.com/office/drawing/2014/main" id="{CA452956-3C5E-4310-BB41-8D8AC58898F2}"/>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27">
              <a:extLst>
                <a:ext uri="{FF2B5EF4-FFF2-40B4-BE49-F238E27FC236}">
                  <a16:creationId xmlns:a16="http://schemas.microsoft.com/office/drawing/2014/main" id="{897471D8-085F-4F16-82AE-A8D88AFC9B1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8">
              <a:extLst>
                <a:ext uri="{FF2B5EF4-FFF2-40B4-BE49-F238E27FC236}">
                  <a16:creationId xmlns:a16="http://schemas.microsoft.com/office/drawing/2014/main" id="{D429B91F-DB3B-45A4-9894-CBA0FF261770}"/>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29">
              <a:extLst>
                <a:ext uri="{FF2B5EF4-FFF2-40B4-BE49-F238E27FC236}">
                  <a16:creationId xmlns:a16="http://schemas.microsoft.com/office/drawing/2014/main" id="{0312A422-31CA-4723-BA4B-2EDF0821398D}"/>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0">
              <a:extLst>
                <a:ext uri="{FF2B5EF4-FFF2-40B4-BE49-F238E27FC236}">
                  <a16:creationId xmlns:a16="http://schemas.microsoft.com/office/drawing/2014/main" id="{7FE9FCD3-9C25-4A95-8AFB-D786B79E9F0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1">
              <a:extLst>
                <a:ext uri="{FF2B5EF4-FFF2-40B4-BE49-F238E27FC236}">
                  <a16:creationId xmlns:a16="http://schemas.microsoft.com/office/drawing/2014/main" id="{F4D73B81-9020-4226-B898-1E9879D5B5A1}"/>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4">
              <a:extLst>
                <a:ext uri="{FF2B5EF4-FFF2-40B4-BE49-F238E27FC236}">
                  <a16:creationId xmlns:a16="http://schemas.microsoft.com/office/drawing/2014/main" id="{00F86CFE-9B87-4045-9B0A-0FB4C1B274EA}"/>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35">
              <a:extLst>
                <a:ext uri="{FF2B5EF4-FFF2-40B4-BE49-F238E27FC236}">
                  <a16:creationId xmlns:a16="http://schemas.microsoft.com/office/drawing/2014/main" id="{481B86CA-75F0-4B88-A1B8-2728B2BAF3A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38">
              <a:extLst>
                <a:ext uri="{FF2B5EF4-FFF2-40B4-BE49-F238E27FC236}">
                  <a16:creationId xmlns:a16="http://schemas.microsoft.com/office/drawing/2014/main" id="{81622B07-CA18-4D00-BB4D-3C0D61187B0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53570B68-2B08-46C2-9B59-CD0B61A41F20}"/>
              </a:ext>
            </a:extLst>
          </p:cNvPr>
          <p:cNvGrpSpPr/>
          <p:nvPr/>
        </p:nvGrpSpPr>
        <p:grpSpPr>
          <a:xfrm>
            <a:off x="-57414" y="5974998"/>
            <a:ext cx="4533880" cy="527403"/>
            <a:chOff x="4648199" y="4607101"/>
            <a:chExt cx="3657601" cy="527403"/>
          </a:xfrm>
        </p:grpSpPr>
        <p:cxnSp>
          <p:nvCxnSpPr>
            <p:cNvPr id="47" name="Straight Connector 46">
              <a:extLst>
                <a:ext uri="{FF2B5EF4-FFF2-40B4-BE49-F238E27FC236}">
                  <a16:creationId xmlns:a16="http://schemas.microsoft.com/office/drawing/2014/main" id="{8A335B86-751F-4F8E-9F64-575E1159F78A}"/>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2BBB16-35DA-44DF-83D7-97651DB37426}"/>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DDA7054-1919-4107-9398-8500769DD379}"/>
                </a:ext>
              </a:extLst>
            </p:cNvPr>
            <p:cNvCxnSpPr/>
            <p:nvPr/>
          </p:nvCxnSpPr>
          <p:spPr bwMode="gray">
            <a:xfrm>
              <a:off x="4648199" y="5134504"/>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14103FF5-394C-40E9-853E-5855B78D6808}"/>
              </a:ext>
            </a:extLst>
          </p:cNvPr>
          <p:cNvSpPr txBox="1"/>
          <p:nvPr/>
        </p:nvSpPr>
        <p:spPr>
          <a:xfrm>
            <a:off x="560493" y="2206084"/>
            <a:ext cx="3298064" cy="1446550"/>
          </a:xfrm>
          <a:prstGeom prst="rect">
            <a:avLst/>
          </a:prstGeom>
          <a:noFill/>
        </p:spPr>
        <p:txBody>
          <a:bodyPr wrap="square">
            <a:spAutoFit/>
          </a:bodyPr>
          <a:lstStyle/>
          <a:p>
            <a:r>
              <a:rPr lang="en-US" sz="4400" dirty="0">
                <a:solidFill>
                  <a:schemeClr val="bg1"/>
                </a:solidFill>
              </a:rPr>
              <a:t>Explore </a:t>
            </a:r>
            <a:br>
              <a:rPr lang="en-US" sz="4400" dirty="0">
                <a:solidFill>
                  <a:schemeClr val="bg1"/>
                </a:solidFill>
              </a:rPr>
            </a:br>
            <a:r>
              <a:rPr lang="en-US" sz="4400" dirty="0">
                <a:solidFill>
                  <a:schemeClr val="bg1"/>
                </a:solidFill>
              </a:rPr>
              <a:t>more!</a:t>
            </a:r>
          </a:p>
        </p:txBody>
      </p:sp>
      <p:sp>
        <p:nvSpPr>
          <p:cNvPr id="89" name="Freeform 19">
            <a:extLst>
              <a:ext uri="{FF2B5EF4-FFF2-40B4-BE49-F238E27FC236}">
                <a16:creationId xmlns:a16="http://schemas.microsoft.com/office/drawing/2014/main" id="{CBB31B8F-3967-4EE4-A7D0-018756A81388}"/>
              </a:ext>
            </a:extLst>
          </p:cNvPr>
          <p:cNvSpPr>
            <a:spLocks noEditPoints="1"/>
          </p:cNvSpPr>
          <p:nvPr/>
        </p:nvSpPr>
        <p:spPr bwMode="auto">
          <a:xfrm rot="19913815">
            <a:off x="2088331" y="4941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1">
            <a:extLst>
              <a:ext uri="{FF2B5EF4-FFF2-40B4-BE49-F238E27FC236}">
                <a16:creationId xmlns:a16="http://schemas.microsoft.com/office/drawing/2014/main" id="{1E1A8E06-991E-48AD-A452-994ABAB98586}"/>
              </a:ext>
            </a:extLst>
          </p:cNvPr>
          <p:cNvSpPr>
            <a:spLocks noEditPoints="1"/>
          </p:cNvSpPr>
          <p:nvPr/>
        </p:nvSpPr>
        <p:spPr bwMode="auto">
          <a:xfrm rot="730753">
            <a:off x="1203169" y="123687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83839709-930C-4056-8DB3-E53B7A9E4817}"/>
              </a:ext>
            </a:extLst>
          </p:cNvPr>
          <p:cNvSpPr>
            <a:spLocks/>
          </p:cNvSpPr>
          <p:nvPr/>
        </p:nvSpPr>
        <p:spPr bwMode="auto">
          <a:xfrm>
            <a:off x="2614915" y="996166"/>
            <a:ext cx="2205511" cy="1423933"/>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C5CF2480-B246-4635-9584-0F5B77F4287B}"/>
              </a:ext>
            </a:extLst>
          </p:cNvPr>
          <p:cNvSpPr>
            <a:spLocks noEditPoints="1"/>
          </p:cNvSpPr>
          <p:nvPr/>
        </p:nvSpPr>
        <p:spPr bwMode="auto">
          <a:xfrm rot="14877821">
            <a:off x="3543097" y="527553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0">
            <a:extLst>
              <a:ext uri="{FF2B5EF4-FFF2-40B4-BE49-F238E27FC236}">
                <a16:creationId xmlns:a16="http://schemas.microsoft.com/office/drawing/2014/main" id="{855A5C16-5CF5-4461-92F6-1CCD5F4ABE27}"/>
              </a:ext>
            </a:extLst>
          </p:cNvPr>
          <p:cNvSpPr>
            <a:spLocks noEditPoints="1"/>
          </p:cNvSpPr>
          <p:nvPr/>
        </p:nvSpPr>
        <p:spPr bwMode="auto">
          <a:xfrm>
            <a:off x="1711412" y="49239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Box 24">
            <a:extLst>
              <a:ext uri="{FF2B5EF4-FFF2-40B4-BE49-F238E27FC236}">
                <a16:creationId xmlns:a16="http://schemas.microsoft.com/office/drawing/2014/main" id="{1DBC2B79-3205-4798-9725-EB7E17CB3078}"/>
              </a:ext>
            </a:extLst>
          </p:cNvPr>
          <p:cNvSpPr txBox="1"/>
          <p:nvPr/>
        </p:nvSpPr>
        <p:spPr>
          <a:xfrm>
            <a:off x="632043" y="3761108"/>
            <a:ext cx="2671761" cy="615553"/>
          </a:xfrm>
          <a:prstGeom prst="rect">
            <a:avLst/>
          </a:prstGeom>
          <a:noFill/>
        </p:spPr>
        <p:txBody>
          <a:bodyPr wrap="square" lIns="0" tIns="0" rIns="0" bIns="0" rtlCol="0">
            <a:spAutoFit/>
          </a:bodyPr>
          <a:lstStyle/>
          <a:p>
            <a:pPr>
              <a:spcAft>
                <a:spcPts val="1200"/>
              </a:spcAft>
            </a:pPr>
            <a:r>
              <a:rPr lang="en-US" sz="2000" kern="100" dirty="0">
                <a:solidFill>
                  <a:schemeClr val="bg1"/>
                </a:solidFill>
                <a:latin typeface="Fidelity Sans" panose="020B0503030202020204" pitchFamily="34" charset="0"/>
              </a:rPr>
              <a:t>Track your</a:t>
            </a:r>
            <a:br>
              <a:rPr lang="en-US" sz="2000" kern="100" dirty="0">
                <a:solidFill>
                  <a:schemeClr val="bg1"/>
                </a:solidFill>
                <a:latin typeface="Fidelity Sans" panose="020B0503030202020204" pitchFamily="34" charset="0"/>
              </a:rPr>
            </a:br>
            <a:r>
              <a:rPr lang="en-US" sz="2000" kern="100" dirty="0">
                <a:solidFill>
                  <a:schemeClr val="bg1"/>
                </a:solidFill>
                <a:latin typeface="Fidelity Sans" panose="020B0503030202020204" pitchFamily="34" charset="0"/>
              </a:rPr>
              <a:t>spending this week</a:t>
            </a:r>
          </a:p>
        </p:txBody>
      </p:sp>
      <p:pic>
        <p:nvPicPr>
          <p:cNvPr id="29" name="Picture 28">
            <a:extLst>
              <a:ext uri="{FF2B5EF4-FFF2-40B4-BE49-F238E27FC236}">
                <a16:creationId xmlns:a16="http://schemas.microsoft.com/office/drawing/2014/main" id="{EAB2C046-0E8D-4513-8813-954E21AEB4B5}"/>
              </a:ext>
            </a:extLst>
          </p:cNvPr>
          <p:cNvPicPr>
            <a:picLocks noChangeAspect="1"/>
          </p:cNvPicPr>
          <p:nvPr/>
        </p:nvPicPr>
        <p:blipFill rotWithShape="1">
          <a:blip r:embed="rId3"/>
          <a:srcRect b="9091"/>
          <a:stretch/>
        </p:blipFill>
        <p:spPr>
          <a:xfrm>
            <a:off x="4470546" y="1"/>
            <a:ext cx="7557210" cy="6858000"/>
          </a:xfrm>
          <a:prstGeom prst="rect">
            <a:avLst/>
          </a:prstGeom>
        </p:spPr>
      </p:pic>
      <p:sp>
        <p:nvSpPr>
          <p:cNvPr id="30" name="Freeform 22">
            <a:extLst>
              <a:ext uri="{FF2B5EF4-FFF2-40B4-BE49-F238E27FC236}">
                <a16:creationId xmlns:a16="http://schemas.microsoft.com/office/drawing/2014/main" id="{C003CAD1-D105-4A07-898F-0926EDE0034F}"/>
              </a:ext>
            </a:extLst>
          </p:cNvPr>
          <p:cNvSpPr>
            <a:spLocks noEditPoints="1"/>
          </p:cNvSpPr>
          <p:nvPr/>
        </p:nvSpPr>
        <p:spPr bwMode="auto">
          <a:xfrm rot="780693">
            <a:off x="11387551" y="5977315"/>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47528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B56F12-CC9F-4433-A16F-7FE56E3E68B9}"/>
              </a:ext>
            </a:extLst>
          </p:cNvPr>
          <p:cNvSpPr txBox="1"/>
          <p:nvPr/>
        </p:nvSpPr>
        <p:spPr>
          <a:xfrm>
            <a:off x="1393371" y="1943730"/>
            <a:ext cx="8958943" cy="1200329"/>
          </a:xfrm>
          <a:prstGeom prst="rect">
            <a:avLst/>
          </a:prstGeom>
          <a:noFill/>
        </p:spPr>
        <p:txBody>
          <a:bodyPr wrap="square" anchor="b" anchorCtr="0">
            <a:spAutoFit/>
          </a:bodyPr>
          <a:lstStyle/>
          <a:p>
            <a:r>
              <a:rPr lang="en-US" sz="1600" b="0" i="1" u="none" strike="noStrike" baseline="0" dirty="0">
                <a:solidFill>
                  <a:srgbClr val="E3F1D9"/>
                </a:solidFill>
                <a:latin typeface="Calibri" panose="020F0502020204030204" pitchFamily="34" charset="0"/>
              </a:rPr>
              <a:t>Investing involves risk, including risk of loss.</a:t>
            </a:r>
          </a:p>
          <a:p>
            <a:r>
              <a:rPr lang="en-US" sz="1400" b="0" i="1" u="none" strike="noStrike" baseline="0" dirty="0">
                <a:solidFill>
                  <a:srgbClr val="E3F1D9"/>
                </a:solidFill>
                <a:latin typeface="Calibri" panose="020F0502020204030204" pitchFamily="34" charset="0"/>
              </a:rPr>
              <a:t>The third parties mentioned herein and Fidelity Investments are independent entities and are not legally affiliated.</a:t>
            </a:r>
          </a:p>
          <a:p>
            <a:r>
              <a:rPr lang="en-US" sz="1400" b="0" i="1" u="none" strike="noStrike" baseline="0" dirty="0">
                <a:solidFill>
                  <a:srgbClr val="E3F1D9"/>
                </a:solidFill>
                <a:latin typeface="Calibri" panose="020F0502020204030204" pitchFamily="34" charset="0"/>
              </a:rPr>
              <a:t>Fidelity Brokerage Services LLC, Member NYSE, </a:t>
            </a:r>
            <a:r>
              <a:rPr lang="en-US" sz="1400" b="0" i="1" u="sng" strike="noStrike" baseline="0" dirty="0">
                <a:solidFill>
                  <a:srgbClr val="E3F1D9"/>
                </a:solidFill>
                <a:latin typeface="Calibri" panose="020F0502020204030204" pitchFamily="34" charset="0"/>
              </a:rPr>
              <a:t>SIPC</a:t>
            </a:r>
            <a:r>
              <a:rPr lang="en-US" sz="1400" b="0" i="1" u="none" strike="noStrike" baseline="0" dirty="0">
                <a:solidFill>
                  <a:srgbClr val="E3F1D9"/>
                </a:solidFill>
                <a:latin typeface="Calibri" panose="020F0502020204030204" pitchFamily="34" charset="0"/>
              </a:rPr>
              <a:t>, 900 Salem Street, Smithfield, RI 02917</a:t>
            </a:r>
          </a:p>
          <a:p>
            <a:r>
              <a:rPr lang="en-US" sz="1400" b="0" i="1" u="none" strike="noStrike" baseline="0" dirty="0">
                <a:solidFill>
                  <a:srgbClr val="E3F1D9"/>
                </a:solidFill>
                <a:latin typeface="Calibri" panose="020F0502020204030204" pitchFamily="34" charset="0"/>
              </a:rPr>
              <a:t>© 2022 </a:t>
            </a:r>
            <a:r>
              <a:rPr lang="en-US" sz="1400" b="0" i="1" u="none" strike="noStrike" baseline="0" dirty="0" err="1">
                <a:solidFill>
                  <a:srgbClr val="E3F1D9"/>
                </a:solidFill>
                <a:latin typeface="Calibri" panose="020F0502020204030204" pitchFamily="34" charset="0"/>
              </a:rPr>
              <a:t>FMR</a:t>
            </a:r>
            <a:r>
              <a:rPr lang="en-US" sz="1400" b="0" i="1" u="none" strike="noStrike" baseline="0" dirty="0">
                <a:solidFill>
                  <a:srgbClr val="E3F1D9"/>
                </a:solidFill>
                <a:latin typeface="Calibri" panose="020F0502020204030204" pitchFamily="34" charset="0"/>
              </a:rPr>
              <a:t> LLC. All rights reserved.</a:t>
            </a:r>
          </a:p>
          <a:p>
            <a:r>
              <a:rPr lang="en-US" sz="1400" b="0" i="1" u="none" strike="noStrike" baseline="0" dirty="0">
                <a:solidFill>
                  <a:srgbClr val="E3F1D9"/>
                </a:solidFill>
                <a:latin typeface="Calibri" panose="020F0502020204030204" pitchFamily="34" charset="0"/>
              </a:rPr>
              <a:t>1019501.3.0</a:t>
            </a:r>
          </a:p>
        </p:txBody>
      </p:sp>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3"/>
          <a:stretch>
            <a:fillRect/>
          </a:stretch>
        </p:blipFill>
        <p:spPr>
          <a:xfrm>
            <a:off x="4484914" y="622729"/>
            <a:ext cx="3222171" cy="704877"/>
          </a:xfrm>
          <a:prstGeom prst="rect">
            <a:avLst/>
          </a:prstGeom>
        </p:spPr>
      </p:pic>
    </p:spTree>
    <p:extLst>
      <p:ext uri="{BB962C8B-B14F-4D97-AF65-F5344CB8AC3E}">
        <p14:creationId xmlns:p14="http://schemas.microsoft.com/office/powerpoint/2010/main" val="142748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Brumm, Mollie</DisplayName>
        <AccountId>164</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2" ma:contentTypeDescription="Create a new document." ma:contentTypeScope="" ma:versionID="e2a8b8e257fee6b82f111e393fb40e39">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5a9bc8a392a28420daccf89db00397d8"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1B820B-96A8-4D14-BE20-0B02ED735580}">
  <ds:schemaRefs>
    <ds:schemaRef ds:uri="http://purl.org/dc/elements/1.1/"/>
    <ds:schemaRef ds:uri="http://schemas.microsoft.com/office/2006/metadata/properties"/>
    <ds:schemaRef ds:uri="2f02dc8a-43c8-4075-bdad-81a9570ff86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bf05385-1b01-484d-82e4-ec3159db6ac5"/>
    <ds:schemaRef ds:uri="http://www.w3.org/XML/1998/namespace"/>
    <ds:schemaRef ds:uri="http://purl.org/dc/dcmitype/"/>
    <ds:schemaRef ds:uri="ca4142a3-0625-48b3-8cbe-ad1334d78a9c"/>
    <ds:schemaRef ds:uri="631abaad-89c4-4c03-b794-e19292b4fd07"/>
  </ds:schemaRefs>
</ds:datastoreItem>
</file>

<file path=customXml/itemProps2.xml><?xml version="1.0" encoding="utf-8"?>
<ds:datastoreItem xmlns:ds="http://schemas.openxmlformats.org/officeDocument/2006/customXml" ds:itemID="{47CC9C61-4DE2-4A0F-BAD2-75E6FD3EDD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EA36E3-66FC-47E0-BD9B-93E2DA722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35319</TotalTime>
  <Words>6486</Words>
  <Application>Microsoft Office PowerPoint</Application>
  <PresentationFormat>Widescreen</PresentationFormat>
  <Paragraphs>550</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Fidelity 2018</vt:lpstr>
      <vt:lpstr>Facilitator Guide</vt:lpstr>
      <vt:lpstr>Facilitator Guide</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Jenkins, Jared</cp:lastModifiedBy>
  <cp:revision>678</cp:revision>
  <cp:lastPrinted>2022-07-28T10:55:22Z</cp:lastPrinted>
  <dcterms:created xsi:type="dcterms:W3CDTF">2016-08-10T18:39:23Z</dcterms:created>
  <dcterms:modified xsi:type="dcterms:W3CDTF">2023-03-30T16:55:04Z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xd_ProgID">
    <vt:lpwstr/>
  </property>
  <property fmtid="{D5CDD505-2E9C-101B-9397-08002B2CF9AE}" pid="8" name="MediaServiceImageTags">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_ExtendedDescription">
    <vt:lpwstr/>
  </property>
  <property fmtid="{D5CDD505-2E9C-101B-9397-08002B2CF9AE}" pid="14" name="TriggerFlowInfo">
    <vt:lpwstr/>
  </property>
  <property fmtid="{D5CDD505-2E9C-101B-9397-08002B2CF9AE}" pid="15" name="xd_Signature">
    <vt:lpwstr/>
  </property>
</Properties>
</file>